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404" r:id="rId2"/>
    <p:sldId id="385" r:id="rId3"/>
    <p:sldId id="405" r:id="rId4"/>
    <p:sldId id="387" r:id="rId5"/>
    <p:sldId id="389" r:id="rId6"/>
    <p:sldId id="388" r:id="rId7"/>
    <p:sldId id="406" r:id="rId8"/>
    <p:sldId id="391" r:id="rId9"/>
    <p:sldId id="392" r:id="rId10"/>
    <p:sldId id="393" r:id="rId11"/>
    <p:sldId id="407" r:id="rId12"/>
    <p:sldId id="395" r:id="rId13"/>
    <p:sldId id="396" r:id="rId14"/>
    <p:sldId id="397" r:id="rId15"/>
    <p:sldId id="408" r:id="rId16"/>
    <p:sldId id="399" r:id="rId17"/>
    <p:sldId id="400" r:id="rId18"/>
    <p:sldId id="401" r:id="rId19"/>
    <p:sldId id="409" r:id="rId20"/>
  </p:sldIdLst>
  <p:sldSz cx="12192000" cy="6858000"/>
  <p:notesSz cx="6858000" cy="9144000"/>
  <p:embeddedFontLst>
    <p:embeddedFont>
      <p:font typeface="等线" panose="02010600030101010101" pitchFamily="2" charset="-122"/>
      <p:regular r:id="rId22"/>
      <p:bold r:id="rId23"/>
    </p:embeddedFont>
    <p:embeddedFont>
      <p:font typeface="方正姚体" panose="02010601030101010101" pitchFamily="2" charset="-122"/>
      <p:regular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entury Gothic" panose="020B0502020202020204" pitchFamily="34" charset="0"/>
      <p:regular r:id="rId27"/>
      <p:bold r:id="rId28"/>
      <p:italic r:id="rId29"/>
      <p:boldItalic r:id="rId30"/>
    </p:embeddedFont>
    <p:embeddedFont>
      <p:font typeface="微软雅黑" panose="020B0503020204020204" pitchFamily="34" charset="-122"/>
      <p:regular r:id="rId31"/>
      <p:bold r:id="rId32"/>
    </p:embeddedFont>
    <p:embeddedFont>
      <p:font typeface="微软雅黑 Light" panose="02010600030101010101" charset="-122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3B2D"/>
    <a:srgbClr val="7F74A7"/>
    <a:srgbClr val="BE3F53"/>
    <a:srgbClr val="E0C57B"/>
    <a:srgbClr val="D7E6CC"/>
    <a:srgbClr val="5FA295"/>
    <a:srgbClr val="1D7F88"/>
    <a:srgbClr val="060018"/>
    <a:srgbClr val="F23B2B"/>
    <a:srgbClr val="05B9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67" autoAdjust="0"/>
    <p:restoredTop sz="94660"/>
  </p:normalViewPr>
  <p:slideViewPr>
    <p:cSldViewPr snapToGrid="0">
      <p:cViewPr varScale="1">
        <p:scale>
          <a:sx n="90" d="100"/>
          <a:sy n="90" d="100"/>
        </p:scale>
        <p:origin x="114" y="132"/>
      </p:cViewPr>
      <p:guideLst>
        <p:guide orient="horz" pos="2160"/>
        <p:guide pos="379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gradFill flip="none" rotWithShape="1">
              <a:gsLst>
                <a:gs pos="0">
                  <a:srgbClr val="CC078A"/>
                </a:gs>
                <a:gs pos="100000">
                  <a:srgbClr val="05B9E4"/>
                </a:gs>
              </a:gsLst>
              <a:lin ang="16200000" scaled="1"/>
              <a:tileRect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7F74A7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FC72-4E7C-9664-2FDC38B11CC0}"/>
              </c:ext>
            </c:extLst>
          </c:dPt>
          <c:dPt>
            <c:idx val="1"/>
            <c:invertIfNegative val="0"/>
            <c:bubble3D val="0"/>
            <c:spPr>
              <a:solidFill>
                <a:srgbClr val="7F74A7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FC72-4E7C-9664-2FDC38B11CC0}"/>
              </c:ext>
            </c:extLst>
          </c:dPt>
          <c:dPt>
            <c:idx val="2"/>
            <c:invertIfNegative val="0"/>
            <c:bubble3D val="0"/>
            <c:spPr>
              <a:solidFill>
                <a:srgbClr val="7F74A7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C72-4E7C-9664-2FDC38B11CC0}"/>
              </c:ext>
            </c:extLst>
          </c:dPt>
          <c:dPt>
            <c:idx val="3"/>
            <c:invertIfNegative val="0"/>
            <c:bubble3D val="0"/>
            <c:spPr>
              <a:solidFill>
                <a:srgbClr val="7F74A7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FC72-4E7C-9664-2FDC38B11CC0}"/>
              </c:ext>
            </c:extLst>
          </c:dPt>
          <c:dPt>
            <c:idx val="4"/>
            <c:invertIfNegative val="0"/>
            <c:bubble3D val="0"/>
            <c:spPr>
              <a:solidFill>
                <a:srgbClr val="7F74A7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FC72-4E7C-9664-2FDC38B11CC0}"/>
              </c:ext>
            </c:extLst>
          </c:dPt>
          <c:dPt>
            <c:idx val="5"/>
            <c:invertIfNegative val="0"/>
            <c:bubble3D val="0"/>
            <c:spPr>
              <a:solidFill>
                <a:srgbClr val="7F74A7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6-FC72-4E7C-9664-2FDC38B11CC0}"/>
              </c:ext>
            </c:extLst>
          </c:dPt>
          <c:dPt>
            <c:idx val="6"/>
            <c:invertIfNegative val="0"/>
            <c:bubble3D val="0"/>
            <c:spPr>
              <a:solidFill>
                <a:srgbClr val="7F74A7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FC72-4E7C-9664-2FDC38B11CC0}"/>
              </c:ext>
            </c:extLst>
          </c:dPt>
          <c:dPt>
            <c:idx val="7"/>
            <c:invertIfNegative val="0"/>
            <c:bubble3D val="0"/>
            <c:spPr>
              <a:solidFill>
                <a:srgbClr val="7F74A7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8-FC72-4E7C-9664-2FDC38B11CC0}"/>
              </c:ext>
            </c:extLst>
          </c:dPt>
          <c:cat>
            <c:strRef>
              <c:f>Sheet1!$A$2:$A$9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6B4-4616-80CA-1B68C334D5B7}"/>
            </c:ext>
          </c:extLst>
        </c:ser>
        <c:ser>
          <c:idx val="0"/>
          <c:order val="1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F23B2D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7.5</c:v>
                </c:pt>
                <c:pt idx="3">
                  <c:v>4.5</c:v>
                </c:pt>
                <c:pt idx="4">
                  <c:v>4.3</c:v>
                </c:pt>
                <c:pt idx="5">
                  <c:v>6.5</c:v>
                </c:pt>
                <c:pt idx="6">
                  <c:v>3.5</c:v>
                </c:pt>
                <c:pt idx="7">
                  <c:v>8.5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6B4-4616-80CA-1B68C334D5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overlap val="100"/>
        <c:axId val="909211072"/>
        <c:axId val="909209952"/>
      </c:barChart>
      <c:catAx>
        <c:axId val="909211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pPr>
            <a:endParaRPr lang="zh-CN"/>
          </a:p>
        </c:txPr>
        <c:crossAx val="909209952"/>
        <c:crosses val="autoZero"/>
        <c:auto val="1"/>
        <c:lblAlgn val="ctr"/>
        <c:lblOffset val="100"/>
        <c:noMultiLvlLbl val="0"/>
      </c:catAx>
      <c:valAx>
        <c:axId val="909209952"/>
        <c:scaling>
          <c:orientation val="minMax"/>
          <c:max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pPr>
            <a:endParaRPr lang="zh-CN"/>
          </a:p>
        </c:txPr>
        <c:crossAx val="909211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>
          <a:latin typeface="微软雅黑 Light" panose="020B0502040204020203" pitchFamily="34" charset="-122"/>
          <a:ea typeface="微软雅黑 Light" panose="020B0502040204020203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jpeg>
</file>

<file path=ppt/media/image12.jpg>
</file>

<file path=ppt/media/image13.png>
</file>

<file path=ppt/media/image14.jpg>
</file>

<file path=ppt/media/image15.jpg>
</file>

<file path=ppt/media/image16.jp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2AD3D5-49F8-479D-A3A7-25A740305865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C2893-9345-4346-A378-B38876628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618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2E4321E-55CF-4269-AF57-0BC02EBB5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AD6D6D9-B291-498F-AA67-101C6725E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019C0F02-0663-4786-BFFE-B64722ADA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DEC97B68-A1D5-45FD-BB40-91DABA3E3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166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2018/12/19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17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080064" y="3160545"/>
            <a:ext cx="4031873" cy="1938992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1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人  生</a:t>
            </a:r>
            <a:endParaRPr lang="zh-CN" altLang="en-US" sz="1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633900" y="548134"/>
            <a:ext cx="4924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3633900" y="548134"/>
            <a:ext cx="0" cy="26227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 flipV="1">
            <a:off x="3633900" y="5304257"/>
            <a:ext cx="4924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H="1" flipV="1">
            <a:off x="8558100" y="2681515"/>
            <a:ext cx="0" cy="26227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4080064" y="761547"/>
            <a:ext cx="403187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炫  丽</a:t>
            </a:r>
            <a:endParaRPr lang="en-US" altLang="zh-CN" sz="1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 rot="2700000">
            <a:off x="5805685" y="2865725"/>
            <a:ext cx="580630" cy="580630"/>
            <a:chOff x="-701723" y="3570027"/>
            <a:chExt cx="272956" cy="272956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-701723" y="3706505"/>
              <a:ext cx="27295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rot="16200000">
              <a:off x="-701723" y="3706505"/>
              <a:ext cx="27295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文本框 27"/>
          <p:cNvSpPr txBox="1"/>
          <p:nvPr/>
        </p:nvSpPr>
        <p:spPr>
          <a:xfrm>
            <a:off x="3404892" y="3238491"/>
            <a:ext cx="461665" cy="194293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201X.XX.XX</a:t>
            </a:r>
            <a:endParaRPr lang="zh-CN" altLang="en-US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327267" y="785099"/>
            <a:ext cx="461665" cy="16048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</a:t>
            </a:r>
            <a:r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967006" y="5959939"/>
            <a:ext cx="4257989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500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寻找</a:t>
            </a:r>
            <a:r>
              <a:rPr lang="zh-CN" altLang="en-US" sz="25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太阳所在的</a:t>
            </a:r>
            <a:r>
              <a:rPr lang="zh-CN" altLang="en-US" sz="2500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地方</a:t>
            </a:r>
            <a:endParaRPr lang="zh-CN" altLang="en-US" sz="25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1418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28" grpId="0"/>
      <p:bldP spid="29" grpId="0"/>
      <p:bldP spid="30" grpId="0"/>
      <p:bldP spid="30" grpId="1" bldLvl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0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图片 2">
            <a:extLst>
              <a:ext uri="{FF2B5EF4-FFF2-40B4-BE49-F238E27FC236}">
                <a16:creationId xmlns:a16="http://schemas.microsoft.com/office/drawing/2014/main" xmlns="" id="{6CCDB0C8-BBE6-45AB-868A-9D7739A22B9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65580" cy="6858001"/>
          </a:xfrm>
          <a:custGeom>
            <a:avLst/>
            <a:gdLst/>
            <a:ahLst/>
            <a:cxnLst/>
            <a:rect l="0" t="0" r="0" b="0"/>
            <a:pathLst>
              <a:path w="12192001" h="6858001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78278023-07D1-4644-8D22-58B6ED518749}"/>
              </a:ext>
            </a:extLst>
          </p:cNvPr>
          <p:cNvSpPr/>
          <p:nvPr/>
        </p:nvSpPr>
        <p:spPr>
          <a:xfrm>
            <a:off x="5348249" y="0"/>
            <a:ext cx="684375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8D38EED8-E75C-4544-AF25-020EE2EDD692}"/>
              </a:ext>
            </a:extLst>
          </p:cNvPr>
          <p:cNvSpPr txBox="1"/>
          <p:nvPr/>
        </p:nvSpPr>
        <p:spPr>
          <a:xfrm>
            <a:off x="665198" y="1013168"/>
            <a:ext cx="366334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400" b="0" spc="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添加文本信息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B8A57CBD-07F5-4CDA-8C3E-9CF4B159A59A}"/>
              </a:ext>
            </a:extLst>
          </p:cNvPr>
          <p:cNvSpPr/>
          <p:nvPr/>
        </p:nvSpPr>
        <p:spPr>
          <a:xfrm>
            <a:off x="681222" y="2112603"/>
            <a:ext cx="415717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2CB0F655-3D42-40AF-8907-81E5352D527F}"/>
              </a:ext>
            </a:extLst>
          </p:cNvPr>
          <p:cNvGrpSpPr/>
          <p:nvPr/>
        </p:nvGrpSpPr>
        <p:grpSpPr>
          <a:xfrm>
            <a:off x="665198" y="4192726"/>
            <a:ext cx="2176909" cy="1957168"/>
            <a:chOff x="5451103" y="1872541"/>
            <a:chExt cx="2176909" cy="195716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xmlns="" id="{1F355042-0B53-4502-8C57-D6463B91AF6E}"/>
                </a:ext>
              </a:extLst>
            </p:cNvPr>
            <p:cNvSpPr/>
            <p:nvPr/>
          </p:nvSpPr>
          <p:spPr>
            <a:xfrm>
              <a:off x="5730088" y="2678625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添加文本信息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7F28F575-2BA2-44E2-8713-F9CB6194B27E}"/>
                </a:ext>
              </a:extLst>
            </p:cNvPr>
            <p:cNvSpPr/>
            <p:nvPr/>
          </p:nvSpPr>
          <p:spPr>
            <a:xfrm>
              <a:off x="5451103" y="3017179"/>
              <a:ext cx="2176909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3A8A8A11-6F6B-4D93-BC15-A0D6EB7433C6}"/>
                </a:ext>
              </a:extLst>
            </p:cNvPr>
            <p:cNvGrpSpPr/>
            <p:nvPr/>
          </p:nvGrpSpPr>
          <p:grpSpPr>
            <a:xfrm>
              <a:off x="6112853" y="1872541"/>
              <a:ext cx="650241" cy="650241"/>
              <a:chOff x="6117443" y="1615401"/>
              <a:chExt cx="827314" cy="827314"/>
            </a:xfrm>
          </p:grpSpPr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xmlns="" id="{D5A700A1-07D3-428D-B181-A10DA6501443}"/>
                  </a:ext>
                </a:extLst>
              </p:cNvPr>
              <p:cNvSpPr/>
              <p:nvPr/>
            </p:nvSpPr>
            <p:spPr>
              <a:xfrm>
                <a:off x="6117443" y="1615401"/>
                <a:ext cx="827314" cy="8273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1" name="gearwheels-couple_31785">
                <a:extLst>
                  <a:ext uri="{FF2B5EF4-FFF2-40B4-BE49-F238E27FC236}">
                    <a16:creationId xmlns:a16="http://schemas.microsoft.com/office/drawing/2014/main" xmlns="" id="{3399A751-17A6-4750-A3CC-FD9A6671D45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47298" y="1845506"/>
                <a:ext cx="367609" cy="367103"/>
              </a:xfrm>
              <a:custGeom>
                <a:avLst/>
                <a:gdLst>
                  <a:gd name="connsiteX0" fmla="*/ 320375 w 603265"/>
                  <a:gd name="connsiteY0" fmla="*/ 466997 h 602437"/>
                  <a:gd name="connsiteX1" fmla="*/ 516700 w 603265"/>
                  <a:gd name="connsiteY1" fmla="*/ 466997 h 602437"/>
                  <a:gd name="connsiteX2" fmla="*/ 516700 w 603265"/>
                  <a:gd name="connsiteY2" fmla="*/ 516078 h 602437"/>
                  <a:gd name="connsiteX3" fmla="*/ 320375 w 603265"/>
                  <a:gd name="connsiteY3" fmla="*/ 516078 h 602437"/>
                  <a:gd name="connsiteX4" fmla="*/ 320375 w 603265"/>
                  <a:gd name="connsiteY4" fmla="*/ 390787 h 602437"/>
                  <a:gd name="connsiteX5" fmla="*/ 516700 w 603265"/>
                  <a:gd name="connsiteY5" fmla="*/ 390787 h 602437"/>
                  <a:gd name="connsiteX6" fmla="*/ 516700 w 603265"/>
                  <a:gd name="connsiteY6" fmla="*/ 439868 h 602437"/>
                  <a:gd name="connsiteX7" fmla="*/ 320375 w 603265"/>
                  <a:gd name="connsiteY7" fmla="*/ 439868 h 602437"/>
                  <a:gd name="connsiteX8" fmla="*/ 320375 w 603265"/>
                  <a:gd name="connsiteY8" fmla="*/ 314783 h 602437"/>
                  <a:gd name="connsiteX9" fmla="*/ 516700 w 603265"/>
                  <a:gd name="connsiteY9" fmla="*/ 314783 h 602437"/>
                  <a:gd name="connsiteX10" fmla="*/ 516700 w 603265"/>
                  <a:gd name="connsiteY10" fmla="*/ 363864 h 602437"/>
                  <a:gd name="connsiteX11" fmla="*/ 320375 w 603265"/>
                  <a:gd name="connsiteY11" fmla="*/ 363864 h 602437"/>
                  <a:gd name="connsiteX12" fmla="*/ 320375 w 603265"/>
                  <a:gd name="connsiteY12" fmla="*/ 238573 h 602437"/>
                  <a:gd name="connsiteX13" fmla="*/ 516700 w 603265"/>
                  <a:gd name="connsiteY13" fmla="*/ 238573 h 602437"/>
                  <a:gd name="connsiteX14" fmla="*/ 516700 w 603265"/>
                  <a:gd name="connsiteY14" fmla="*/ 287654 h 602437"/>
                  <a:gd name="connsiteX15" fmla="*/ 320375 w 603265"/>
                  <a:gd name="connsiteY15" fmla="*/ 287654 h 602437"/>
                  <a:gd name="connsiteX16" fmla="*/ 320375 w 603265"/>
                  <a:gd name="connsiteY16" fmla="*/ 162569 h 602437"/>
                  <a:gd name="connsiteX17" fmla="*/ 516700 w 603265"/>
                  <a:gd name="connsiteY17" fmla="*/ 162569 h 602437"/>
                  <a:gd name="connsiteX18" fmla="*/ 516700 w 603265"/>
                  <a:gd name="connsiteY18" fmla="*/ 210201 h 602437"/>
                  <a:gd name="connsiteX19" fmla="*/ 320375 w 603265"/>
                  <a:gd name="connsiteY19" fmla="*/ 210201 h 602437"/>
                  <a:gd name="connsiteX20" fmla="*/ 320375 w 603265"/>
                  <a:gd name="connsiteY20" fmla="*/ 86358 h 602437"/>
                  <a:gd name="connsiteX21" fmla="*/ 516700 w 603265"/>
                  <a:gd name="connsiteY21" fmla="*/ 86358 h 602437"/>
                  <a:gd name="connsiteX22" fmla="*/ 516700 w 603265"/>
                  <a:gd name="connsiteY22" fmla="*/ 134197 h 602437"/>
                  <a:gd name="connsiteX23" fmla="*/ 320375 w 603265"/>
                  <a:gd name="connsiteY23" fmla="*/ 134197 h 602437"/>
                  <a:gd name="connsiteX24" fmla="*/ 86565 w 603265"/>
                  <a:gd name="connsiteY24" fmla="*/ 86358 h 602437"/>
                  <a:gd name="connsiteX25" fmla="*/ 281648 w 603265"/>
                  <a:gd name="connsiteY25" fmla="*/ 86358 h 602437"/>
                  <a:gd name="connsiteX26" fmla="*/ 281648 w 603265"/>
                  <a:gd name="connsiteY26" fmla="*/ 516078 h 602437"/>
                  <a:gd name="connsiteX27" fmla="*/ 86565 w 603265"/>
                  <a:gd name="connsiteY27" fmla="*/ 516078 h 602437"/>
                  <a:gd name="connsiteX28" fmla="*/ 34878 w 603265"/>
                  <a:gd name="connsiteY28" fmla="*/ 34831 h 602437"/>
                  <a:gd name="connsiteX29" fmla="*/ 34878 w 603265"/>
                  <a:gd name="connsiteY29" fmla="*/ 567607 h 602437"/>
                  <a:gd name="connsiteX30" fmla="*/ 568387 w 603265"/>
                  <a:gd name="connsiteY30" fmla="*/ 567607 h 602437"/>
                  <a:gd name="connsiteX31" fmla="*/ 568387 w 603265"/>
                  <a:gd name="connsiteY31" fmla="*/ 34831 h 602437"/>
                  <a:gd name="connsiteX32" fmla="*/ 0 w 603265"/>
                  <a:gd name="connsiteY32" fmla="*/ 0 h 602437"/>
                  <a:gd name="connsiteX33" fmla="*/ 603265 w 603265"/>
                  <a:gd name="connsiteY33" fmla="*/ 0 h 602437"/>
                  <a:gd name="connsiteX34" fmla="*/ 603265 w 603265"/>
                  <a:gd name="connsiteY34" fmla="*/ 602437 h 602437"/>
                  <a:gd name="connsiteX35" fmla="*/ 0 w 603265"/>
                  <a:gd name="connsiteY35" fmla="*/ 602437 h 602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603265" h="602437">
                    <a:moveTo>
                      <a:pt x="320375" y="466997"/>
                    </a:moveTo>
                    <a:lnTo>
                      <a:pt x="516700" y="466997"/>
                    </a:lnTo>
                    <a:lnTo>
                      <a:pt x="516700" y="516078"/>
                    </a:lnTo>
                    <a:lnTo>
                      <a:pt x="320375" y="516078"/>
                    </a:lnTo>
                    <a:close/>
                    <a:moveTo>
                      <a:pt x="320375" y="390787"/>
                    </a:moveTo>
                    <a:lnTo>
                      <a:pt x="516700" y="390787"/>
                    </a:lnTo>
                    <a:lnTo>
                      <a:pt x="516700" y="439868"/>
                    </a:lnTo>
                    <a:lnTo>
                      <a:pt x="320375" y="439868"/>
                    </a:lnTo>
                    <a:close/>
                    <a:moveTo>
                      <a:pt x="320375" y="314783"/>
                    </a:moveTo>
                    <a:lnTo>
                      <a:pt x="516700" y="314783"/>
                    </a:lnTo>
                    <a:lnTo>
                      <a:pt x="516700" y="363864"/>
                    </a:lnTo>
                    <a:lnTo>
                      <a:pt x="320375" y="363864"/>
                    </a:lnTo>
                    <a:close/>
                    <a:moveTo>
                      <a:pt x="320375" y="238573"/>
                    </a:moveTo>
                    <a:lnTo>
                      <a:pt x="516700" y="238573"/>
                    </a:lnTo>
                    <a:lnTo>
                      <a:pt x="516700" y="287654"/>
                    </a:lnTo>
                    <a:lnTo>
                      <a:pt x="320375" y="287654"/>
                    </a:lnTo>
                    <a:close/>
                    <a:moveTo>
                      <a:pt x="320375" y="162569"/>
                    </a:moveTo>
                    <a:lnTo>
                      <a:pt x="516700" y="162569"/>
                    </a:lnTo>
                    <a:lnTo>
                      <a:pt x="516700" y="210201"/>
                    </a:lnTo>
                    <a:lnTo>
                      <a:pt x="320375" y="210201"/>
                    </a:lnTo>
                    <a:close/>
                    <a:moveTo>
                      <a:pt x="320375" y="86358"/>
                    </a:moveTo>
                    <a:lnTo>
                      <a:pt x="516700" y="86358"/>
                    </a:lnTo>
                    <a:lnTo>
                      <a:pt x="516700" y="134197"/>
                    </a:lnTo>
                    <a:lnTo>
                      <a:pt x="320375" y="134197"/>
                    </a:lnTo>
                    <a:close/>
                    <a:moveTo>
                      <a:pt x="86565" y="86358"/>
                    </a:moveTo>
                    <a:lnTo>
                      <a:pt x="281648" y="86358"/>
                    </a:lnTo>
                    <a:lnTo>
                      <a:pt x="281648" y="516078"/>
                    </a:lnTo>
                    <a:lnTo>
                      <a:pt x="86565" y="516078"/>
                    </a:lnTo>
                    <a:close/>
                    <a:moveTo>
                      <a:pt x="34878" y="34831"/>
                    </a:moveTo>
                    <a:lnTo>
                      <a:pt x="34878" y="567607"/>
                    </a:lnTo>
                    <a:lnTo>
                      <a:pt x="568387" y="567607"/>
                    </a:lnTo>
                    <a:lnTo>
                      <a:pt x="568387" y="34831"/>
                    </a:lnTo>
                    <a:close/>
                    <a:moveTo>
                      <a:pt x="0" y="0"/>
                    </a:moveTo>
                    <a:lnTo>
                      <a:pt x="603265" y="0"/>
                    </a:lnTo>
                    <a:lnTo>
                      <a:pt x="603265" y="602437"/>
                    </a:lnTo>
                    <a:lnTo>
                      <a:pt x="0" y="602437"/>
                    </a:lnTo>
                    <a:close/>
                  </a:path>
                </a:pathLst>
              </a:custGeom>
              <a:solidFill>
                <a:srgbClr val="060018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287642F3-9103-4A08-9F83-AB76B7134B2B}"/>
              </a:ext>
            </a:extLst>
          </p:cNvPr>
          <p:cNvGrpSpPr/>
          <p:nvPr/>
        </p:nvGrpSpPr>
        <p:grpSpPr>
          <a:xfrm>
            <a:off x="2925762" y="4192726"/>
            <a:ext cx="2176909" cy="1957168"/>
            <a:chOff x="5451103" y="1872541"/>
            <a:chExt cx="2176909" cy="1957168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xmlns="" id="{4ED255D6-CDDB-4C29-800A-86D33F190C71}"/>
                </a:ext>
              </a:extLst>
            </p:cNvPr>
            <p:cNvSpPr/>
            <p:nvPr/>
          </p:nvSpPr>
          <p:spPr>
            <a:xfrm>
              <a:off x="5730088" y="2678625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添加文本信息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xmlns="" id="{96E036E9-3A95-435B-BC2D-EAC99BF522F1}"/>
                </a:ext>
              </a:extLst>
            </p:cNvPr>
            <p:cNvSpPr/>
            <p:nvPr/>
          </p:nvSpPr>
          <p:spPr>
            <a:xfrm>
              <a:off x="5451103" y="3017179"/>
              <a:ext cx="2176909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xmlns="" id="{21560210-25E2-4C39-B92C-24783C4F9174}"/>
                </a:ext>
              </a:extLst>
            </p:cNvPr>
            <p:cNvGrpSpPr/>
            <p:nvPr/>
          </p:nvGrpSpPr>
          <p:grpSpPr>
            <a:xfrm>
              <a:off x="6112853" y="1872541"/>
              <a:ext cx="650241" cy="650241"/>
              <a:chOff x="6117443" y="1615401"/>
              <a:chExt cx="827314" cy="827314"/>
            </a:xfrm>
          </p:grpSpPr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xmlns="" id="{77A311BD-4698-440A-A10C-0946742AEF4E}"/>
                  </a:ext>
                </a:extLst>
              </p:cNvPr>
              <p:cNvSpPr/>
              <p:nvPr/>
            </p:nvSpPr>
            <p:spPr>
              <a:xfrm>
                <a:off x="6117443" y="1615401"/>
                <a:ext cx="827314" cy="8273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" name="gearwheels-couple_31785">
                <a:extLst>
                  <a:ext uri="{FF2B5EF4-FFF2-40B4-BE49-F238E27FC236}">
                    <a16:creationId xmlns:a16="http://schemas.microsoft.com/office/drawing/2014/main" xmlns="" id="{60C8B501-B223-4239-A4CD-66C89C22DBD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54758" y="1845253"/>
                <a:ext cx="352688" cy="367609"/>
              </a:xfrm>
              <a:custGeom>
                <a:avLst/>
                <a:gdLst>
                  <a:gd name="connsiteX0" fmla="*/ 269448 w 539694"/>
                  <a:gd name="connsiteY0" fmla="*/ 141875 h 562525"/>
                  <a:gd name="connsiteX1" fmla="*/ 293988 w 539694"/>
                  <a:gd name="connsiteY1" fmla="*/ 167673 h 562525"/>
                  <a:gd name="connsiteX2" fmla="*/ 293988 w 539694"/>
                  <a:gd name="connsiteY2" fmla="*/ 279892 h 562525"/>
                  <a:gd name="connsiteX3" fmla="*/ 407648 w 539694"/>
                  <a:gd name="connsiteY3" fmla="*/ 279892 h 562525"/>
                  <a:gd name="connsiteX4" fmla="*/ 432188 w 539694"/>
                  <a:gd name="connsiteY4" fmla="*/ 305689 h 562525"/>
                  <a:gd name="connsiteX5" fmla="*/ 407648 w 539694"/>
                  <a:gd name="connsiteY5" fmla="*/ 330197 h 562525"/>
                  <a:gd name="connsiteX6" fmla="*/ 293988 w 539694"/>
                  <a:gd name="connsiteY6" fmla="*/ 330197 h 562525"/>
                  <a:gd name="connsiteX7" fmla="*/ 243616 w 539694"/>
                  <a:gd name="connsiteY7" fmla="*/ 330197 h 562525"/>
                  <a:gd name="connsiteX8" fmla="*/ 243616 w 539694"/>
                  <a:gd name="connsiteY8" fmla="*/ 279892 h 562525"/>
                  <a:gd name="connsiteX9" fmla="*/ 243616 w 539694"/>
                  <a:gd name="connsiteY9" fmla="*/ 167673 h 562525"/>
                  <a:gd name="connsiteX10" fmla="*/ 269448 w 539694"/>
                  <a:gd name="connsiteY10" fmla="*/ 141875 h 562525"/>
                  <a:gd name="connsiteX11" fmla="*/ 269448 w 539694"/>
                  <a:gd name="connsiteY11" fmla="*/ 117368 h 562525"/>
                  <a:gd name="connsiteX12" fmla="*/ 140290 w 539694"/>
                  <a:gd name="connsiteY12" fmla="*/ 170253 h 562525"/>
                  <a:gd name="connsiteX13" fmla="*/ 87335 w 539694"/>
                  <a:gd name="connsiteY13" fmla="*/ 299240 h 562525"/>
                  <a:gd name="connsiteX14" fmla="*/ 140290 w 539694"/>
                  <a:gd name="connsiteY14" fmla="*/ 426937 h 562525"/>
                  <a:gd name="connsiteX15" fmla="*/ 141581 w 539694"/>
                  <a:gd name="connsiteY15" fmla="*/ 429517 h 562525"/>
                  <a:gd name="connsiteX16" fmla="*/ 151914 w 539694"/>
                  <a:gd name="connsiteY16" fmla="*/ 439836 h 562525"/>
                  <a:gd name="connsiteX17" fmla="*/ 166121 w 539694"/>
                  <a:gd name="connsiteY17" fmla="*/ 448865 h 562525"/>
                  <a:gd name="connsiteX18" fmla="*/ 269448 w 539694"/>
                  <a:gd name="connsiteY18" fmla="*/ 481111 h 562525"/>
                  <a:gd name="connsiteX19" fmla="*/ 374066 w 539694"/>
                  <a:gd name="connsiteY19" fmla="*/ 448865 h 562525"/>
                  <a:gd name="connsiteX20" fmla="*/ 386982 w 539694"/>
                  <a:gd name="connsiteY20" fmla="*/ 439836 h 562525"/>
                  <a:gd name="connsiteX21" fmla="*/ 397315 w 539694"/>
                  <a:gd name="connsiteY21" fmla="*/ 429517 h 562525"/>
                  <a:gd name="connsiteX22" fmla="*/ 399898 w 539694"/>
                  <a:gd name="connsiteY22" fmla="*/ 426937 h 562525"/>
                  <a:gd name="connsiteX23" fmla="*/ 451561 w 539694"/>
                  <a:gd name="connsiteY23" fmla="*/ 299240 h 562525"/>
                  <a:gd name="connsiteX24" fmla="*/ 398606 w 539694"/>
                  <a:gd name="connsiteY24" fmla="*/ 170253 h 562525"/>
                  <a:gd name="connsiteX25" fmla="*/ 269448 w 539694"/>
                  <a:gd name="connsiteY25" fmla="*/ 117368 h 562525"/>
                  <a:gd name="connsiteX26" fmla="*/ 269448 w 539694"/>
                  <a:gd name="connsiteY26" fmla="*/ 56744 h 562525"/>
                  <a:gd name="connsiteX27" fmla="*/ 441229 w 539694"/>
                  <a:gd name="connsiteY27" fmla="*/ 127687 h 562525"/>
                  <a:gd name="connsiteX28" fmla="*/ 441229 w 539694"/>
                  <a:gd name="connsiteY28" fmla="*/ 470792 h 562525"/>
                  <a:gd name="connsiteX29" fmla="*/ 439937 w 539694"/>
                  <a:gd name="connsiteY29" fmla="*/ 473372 h 562525"/>
                  <a:gd name="connsiteX30" fmla="*/ 500642 w 539694"/>
                  <a:gd name="connsiteY30" fmla="*/ 533996 h 562525"/>
                  <a:gd name="connsiteX31" fmla="*/ 472227 w 539694"/>
                  <a:gd name="connsiteY31" fmla="*/ 562373 h 562525"/>
                  <a:gd name="connsiteX32" fmla="*/ 408939 w 539694"/>
                  <a:gd name="connsiteY32" fmla="*/ 499170 h 562525"/>
                  <a:gd name="connsiteX33" fmla="*/ 269448 w 539694"/>
                  <a:gd name="connsiteY33" fmla="*/ 543025 h 562525"/>
                  <a:gd name="connsiteX34" fmla="*/ 131248 w 539694"/>
                  <a:gd name="connsiteY34" fmla="*/ 499170 h 562525"/>
                  <a:gd name="connsiteX35" fmla="*/ 66669 w 539694"/>
                  <a:gd name="connsiteY35" fmla="*/ 562373 h 562525"/>
                  <a:gd name="connsiteX36" fmla="*/ 38254 w 539694"/>
                  <a:gd name="connsiteY36" fmla="*/ 533996 h 562525"/>
                  <a:gd name="connsiteX37" fmla="*/ 98959 w 539694"/>
                  <a:gd name="connsiteY37" fmla="*/ 473372 h 562525"/>
                  <a:gd name="connsiteX38" fmla="*/ 97667 w 539694"/>
                  <a:gd name="connsiteY38" fmla="*/ 470792 h 562525"/>
                  <a:gd name="connsiteX39" fmla="*/ 97667 w 539694"/>
                  <a:gd name="connsiteY39" fmla="*/ 127687 h 562525"/>
                  <a:gd name="connsiteX40" fmla="*/ 269448 w 539694"/>
                  <a:gd name="connsiteY40" fmla="*/ 56744 h 562525"/>
                  <a:gd name="connsiteX41" fmla="*/ 445072 w 539694"/>
                  <a:gd name="connsiteY41" fmla="*/ 9112 h 562525"/>
                  <a:gd name="connsiteX42" fmla="*/ 512238 w 539694"/>
                  <a:gd name="connsiteY42" fmla="*/ 37486 h 562525"/>
                  <a:gd name="connsiteX43" fmla="*/ 514821 w 539694"/>
                  <a:gd name="connsiteY43" fmla="*/ 167746 h 562525"/>
                  <a:gd name="connsiteX44" fmla="*/ 374031 w 539694"/>
                  <a:gd name="connsiteY44" fmla="*/ 40065 h 562525"/>
                  <a:gd name="connsiteX45" fmla="*/ 377906 w 539694"/>
                  <a:gd name="connsiteY45" fmla="*/ 37486 h 562525"/>
                  <a:gd name="connsiteX46" fmla="*/ 445072 w 539694"/>
                  <a:gd name="connsiteY46" fmla="*/ 9112 h 562525"/>
                  <a:gd name="connsiteX47" fmla="*/ 95117 w 539694"/>
                  <a:gd name="connsiteY47" fmla="*/ 0 h 562525"/>
                  <a:gd name="connsiteX48" fmla="*/ 160991 w 539694"/>
                  <a:gd name="connsiteY48" fmla="*/ 27084 h 562525"/>
                  <a:gd name="connsiteX49" fmla="*/ 164866 w 539694"/>
                  <a:gd name="connsiteY49" fmla="*/ 30953 h 562525"/>
                  <a:gd name="connsiteX50" fmla="*/ 25368 w 539694"/>
                  <a:gd name="connsiteY50" fmla="*/ 158634 h 562525"/>
                  <a:gd name="connsiteX51" fmla="*/ 27951 w 539694"/>
                  <a:gd name="connsiteY51" fmla="*/ 27084 h 562525"/>
                  <a:gd name="connsiteX52" fmla="*/ 95117 w 539694"/>
                  <a:gd name="connsiteY52" fmla="*/ 0 h 562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539694" h="562525">
                    <a:moveTo>
                      <a:pt x="269448" y="141875"/>
                    </a:moveTo>
                    <a:cubicBezTo>
                      <a:pt x="283655" y="141875"/>
                      <a:pt x="293988" y="153484"/>
                      <a:pt x="293988" y="167673"/>
                    </a:cubicBezTo>
                    <a:lnTo>
                      <a:pt x="293988" y="279892"/>
                    </a:lnTo>
                    <a:lnTo>
                      <a:pt x="407648" y="279892"/>
                    </a:lnTo>
                    <a:cubicBezTo>
                      <a:pt x="420563" y="279892"/>
                      <a:pt x="432188" y="291500"/>
                      <a:pt x="432188" y="305689"/>
                    </a:cubicBezTo>
                    <a:cubicBezTo>
                      <a:pt x="432188" y="319878"/>
                      <a:pt x="420563" y="330197"/>
                      <a:pt x="407648" y="330197"/>
                    </a:cubicBezTo>
                    <a:lnTo>
                      <a:pt x="293988" y="330197"/>
                    </a:lnTo>
                    <a:lnTo>
                      <a:pt x="243616" y="330197"/>
                    </a:lnTo>
                    <a:lnTo>
                      <a:pt x="243616" y="279892"/>
                    </a:lnTo>
                    <a:lnTo>
                      <a:pt x="243616" y="167673"/>
                    </a:lnTo>
                    <a:cubicBezTo>
                      <a:pt x="243616" y="153484"/>
                      <a:pt x="255241" y="141875"/>
                      <a:pt x="269448" y="141875"/>
                    </a:cubicBezTo>
                    <a:close/>
                    <a:moveTo>
                      <a:pt x="269448" y="117368"/>
                    </a:moveTo>
                    <a:cubicBezTo>
                      <a:pt x="220368" y="117368"/>
                      <a:pt x="175162" y="136716"/>
                      <a:pt x="140290" y="170253"/>
                    </a:cubicBezTo>
                    <a:cubicBezTo>
                      <a:pt x="106708" y="205079"/>
                      <a:pt x="87335" y="250225"/>
                      <a:pt x="87335" y="299240"/>
                    </a:cubicBezTo>
                    <a:cubicBezTo>
                      <a:pt x="87335" y="348255"/>
                      <a:pt x="105417" y="393400"/>
                      <a:pt x="140290" y="426937"/>
                    </a:cubicBezTo>
                    <a:cubicBezTo>
                      <a:pt x="140290" y="428227"/>
                      <a:pt x="141581" y="428227"/>
                      <a:pt x="141581" y="429517"/>
                    </a:cubicBezTo>
                    <a:lnTo>
                      <a:pt x="151914" y="439836"/>
                    </a:lnTo>
                    <a:lnTo>
                      <a:pt x="166121" y="448865"/>
                    </a:lnTo>
                    <a:cubicBezTo>
                      <a:pt x="195828" y="470792"/>
                      <a:pt x="231992" y="481111"/>
                      <a:pt x="269448" y="481111"/>
                    </a:cubicBezTo>
                    <a:cubicBezTo>
                      <a:pt x="306904" y="481111"/>
                      <a:pt x="343068" y="470792"/>
                      <a:pt x="374066" y="448865"/>
                    </a:cubicBezTo>
                    <a:lnTo>
                      <a:pt x="386982" y="439836"/>
                    </a:lnTo>
                    <a:lnTo>
                      <a:pt x="397315" y="429517"/>
                    </a:lnTo>
                    <a:cubicBezTo>
                      <a:pt x="398606" y="428227"/>
                      <a:pt x="398606" y="428227"/>
                      <a:pt x="399898" y="426937"/>
                    </a:cubicBezTo>
                    <a:cubicBezTo>
                      <a:pt x="433479" y="393400"/>
                      <a:pt x="451561" y="348255"/>
                      <a:pt x="451561" y="299240"/>
                    </a:cubicBezTo>
                    <a:cubicBezTo>
                      <a:pt x="451561" y="250225"/>
                      <a:pt x="433479" y="205079"/>
                      <a:pt x="398606" y="170253"/>
                    </a:cubicBezTo>
                    <a:cubicBezTo>
                      <a:pt x="363734" y="136716"/>
                      <a:pt x="318528" y="117368"/>
                      <a:pt x="269448" y="117368"/>
                    </a:cubicBezTo>
                    <a:close/>
                    <a:moveTo>
                      <a:pt x="269448" y="56744"/>
                    </a:moveTo>
                    <a:cubicBezTo>
                      <a:pt x="331444" y="56744"/>
                      <a:pt x="394732" y="79962"/>
                      <a:pt x="441229" y="127687"/>
                    </a:cubicBezTo>
                    <a:cubicBezTo>
                      <a:pt x="536806" y="223137"/>
                      <a:pt x="536806" y="376632"/>
                      <a:pt x="441229" y="470792"/>
                    </a:cubicBezTo>
                    <a:cubicBezTo>
                      <a:pt x="441229" y="472082"/>
                      <a:pt x="439937" y="472082"/>
                      <a:pt x="439937" y="473372"/>
                    </a:cubicBezTo>
                    <a:lnTo>
                      <a:pt x="500642" y="533996"/>
                    </a:lnTo>
                    <a:cubicBezTo>
                      <a:pt x="500642" y="533996"/>
                      <a:pt x="504516" y="564953"/>
                      <a:pt x="472227" y="562373"/>
                    </a:cubicBezTo>
                    <a:lnTo>
                      <a:pt x="408939" y="499170"/>
                    </a:lnTo>
                    <a:cubicBezTo>
                      <a:pt x="366317" y="527547"/>
                      <a:pt x="318528" y="543025"/>
                      <a:pt x="269448" y="543025"/>
                    </a:cubicBezTo>
                    <a:cubicBezTo>
                      <a:pt x="221659" y="543025"/>
                      <a:pt x="172579" y="527547"/>
                      <a:pt x="131248" y="499170"/>
                    </a:cubicBezTo>
                    <a:lnTo>
                      <a:pt x="66669" y="562373"/>
                    </a:lnTo>
                    <a:cubicBezTo>
                      <a:pt x="36963" y="555924"/>
                      <a:pt x="38254" y="533996"/>
                      <a:pt x="38254" y="533996"/>
                    </a:cubicBezTo>
                    <a:lnTo>
                      <a:pt x="98959" y="473372"/>
                    </a:lnTo>
                    <a:cubicBezTo>
                      <a:pt x="98959" y="472082"/>
                      <a:pt x="98959" y="472082"/>
                      <a:pt x="97667" y="470792"/>
                    </a:cubicBezTo>
                    <a:cubicBezTo>
                      <a:pt x="2090" y="376632"/>
                      <a:pt x="2090" y="223137"/>
                      <a:pt x="97667" y="127687"/>
                    </a:cubicBezTo>
                    <a:cubicBezTo>
                      <a:pt x="145456" y="79962"/>
                      <a:pt x="207452" y="56744"/>
                      <a:pt x="269448" y="56744"/>
                    </a:cubicBezTo>
                    <a:close/>
                    <a:moveTo>
                      <a:pt x="445072" y="9112"/>
                    </a:moveTo>
                    <a:cubicBezTo>
                      <a:pt x="469613" y="9112"/>
                      <a:pt x="492863" y="18140"/>
                      <a:pt x="512238" y="37486"/>
                    </a:cubicBezTo>
                    <a:cubicBezTo>
                      <a:pt x="548404" y="73597"/>
                      <a:pt x="548404" y="131634"/>
                      <a:pt x="514821" y="167746"/>
                    </a:cubicBezTo>
                    <a:cubicBezTo>
                      <a:pt x="487696" y="108419"/>
                      <a:pt x="437322" y="61990"/>
                      <a:pt x="374031" y="40065"/>
                    </a:cubicBezTo>
                    <a:lnTo>
                      <a:pt x="377906" y="37486"/>
                    </a:lnTo>
                    <a:cubicBezTo>
                      <a:pt x="395989" y="18140"/>
                      <a:pt x="420530" y="9112"/>
                      <a:pt x="445072" y="9112"/>
                    </a:cubicBezTo>
                    <a:close/>
                    <a:moveTo>
                      <a:pt x="95117" y="0"/>
                    </a:moveTo>
                    <a:cubicBezTo>
                      <a:pt x="118367" y="0"/>
                      <a:pt x="142908" y="9028"/>
                      <a:pt x="160991" y="27084"/>
                    </a:cubicBezTo>
                    <a:lnTo>
                      <a:pt x="164866" y="30953"/>
                    </a:lnTo>
                    <a:cubicBezTo>
                      <a:pt x="102867" y="52878"/>
                      <a:pt x="52492" y="99307"/>
                      <a:pt x="25368" y="158634"/>
                    </a:cubicBezTo>
                    <a:cubicBezTo>
                      <a:pt x="-9507" y="121232"/>
                      <a:pt x="-8215" y="63196"/>
                      <a:pt x="27951" y="27084"/>
                    </a:cubicBezTo>
                    <a:cubicBezTo>
                      <a:pt x="46034" y="9028"/>
                      <a:pt x="70575" y="0"/>
                      <a:pt x="95117" y="0"/>
                    </a:cubicBezTo>
                    <a:close/>
                  </a:path>
                </a:pathLst>
              </a:custGeom>
              <a:solidFill>
                <a:srgbClr val="060018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aphicFrame>
        <p:nvGraphicFramePr>
          <p:cNvPr id="24" name="图表 23">
            <a:extLst>
              <a:ext uri="{FF2B5EF4-FFF2-40B4-BE49-F238E27FC236}">
                <a16:creationId xmlns:a16="http://schemas.microsoft.com/office/drawing/2014/main" xmlns="" id="{37470FBC-9BAA-4C1B-BA8E-4D9A20EDA1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556514"/>
              </p:ext>
            </p:extLst>
          </p:nvPr>
        </p:nvGraphicFramePr>
        <p:xfrm>
          <a:off x="5629070" y="1339334"/>
          <a:ext cx="6293048" cy="4788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21936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a3b61033db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96825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993649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786128" y="2871216"/>
            <a:ext cx="390143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529838" y="2871216"/>
            <a:ext cx="469394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560062" y="2871216"/>
            <a:ext cx="554738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4675630" y="2871216"/>
            <a:ext cx="6013705" cy="1115568"/>
          </a:xfrm>
          <a:custGeom>
            <a:avLst/>
            <a:gdLst/>
            <a:ahLst/>
            <a:cxnLst/>
            <a:rect l="l" t="t" r="r" b="b"/>
            <a:pathLst>
              <a:path w="6013705" h="1115568">
                <a:moveTo>
                  <a:pt x="601521" y="662269"/>
                </a:moveTo>
                <a:lnTo>
                  <a:pt x="714481" y="662269"/>
                </a:lnTo>
                <a:lnTo>
                  <a:pt x="714481" y="740850"/>
                </a:lnTo>
                <a:lnTo>
                  <a:pt x="601521" y="740850"/>
                </a:lnTo>
                <a:close/>
                <a:moveTo>
                  <a:pt x="4709846" y="588599"/>
                </a:moveTo>
                <a:lnTo>
                  <a:pt x="4651730" y="616430"/>
                </a:lnTo>
                <a:cubicBezTo>
                  <a:pt x="4697568" y="706471"/>
                  <a:pt x="4738223" y="793783"/>
                  <a:pt x="4773694" y="878367"/>
                </a:cubicBezTo>
                <a:lnTo>
                  <a:pt x="4839178" y="849718"/>
                </a:lnTo>
                <a:cubicBezTo>
                  <a:pt x="4804799" y="774956"/>
                  <a:pt x="4761688" y="687917"/>
                  <a:pt x="4709846" y="588599"/>
                </a:cubicBezTo>
                <a:close/>
                <a:moveTo>
                  <a:pt x="4388973" y="588599"/>
                </a:moveTo>
                <a:cubicBezTo>
                  <a:pt x="4344772" y="692828"/>
                  <a:pt x="4300842" y="780141"/>
                  <a:pt x="4257186" y="850536"/>
                </a:cubicBezTo>
                <a:cubicBezTo>
                  <a:pt x="4280106" y="859813"/>
                  <a:pt x="4300024" y="869363"/>
                  <a:pt x="4316940" y="879186"/>
                </a:cubicBezTo>
                <a:cubicBezTo>
                  <a:pt x="4361142" y="801696"/>
                  <a:pt x="4405617" y="713019"/>
                  <a:pt x="4450365" y="613155"/>
                </a:cubicBezTo>
                <a:close/>
                <a:moveTo>
                  <a:pt x="4966054" y="555038"/>
                </a:moveTo>
                <a:lnTo>
                  <a:pt x="4966054" y="608244"/>
                </a:lnTo>
                <a:lnTo>
                  <a:pt x="5149410" y="608244"/>
                </a:lnTo>
                <a:lnTo>
                  <a:pt x="5149410" y="831710"/>
                </a:lnTo>
                <a:cubicBezTo>
                  <a:pt x="5118305" y="809336"/>
                  <a:pt x="5092658" y="779868"/>
                  <a:pt x="5072466" y="743306"/>
                </a:cubicBezTo>
                <a:cubicBezTo>
                  <a:pt x="5076286" y="712746"/>
                  <a:pt x="5079014" y="680550"/>
                  <a:pt x="5080652" y="646716"/>
                </a:cubicBezTo>
                <a:lnTo>
                  <a:pt x="5024172" y="646716"/>
                </a:lnTo>
                <a:cubicBezTo>
                  <a:pt x="5020897" y="759677"/>
                  <a:pt x="4999342" y="843169"/>
                  <a:pt x="4959506" y="897194"/>
                </a:cubicBezTo>
                <a:cubicBezTo>
                  <a:pt x="4972602" y="922842"/>
                  <a:pt x="4984608" y="948490"/>
                  <a:pt x="4995522" y="974138"/>
                </a:cubicBezTo>
                <a:cubicBezTo>
                  <a:pt x="5023898" y="928845"/>
                  <a:pt x="5045181" y="875366"/>
                  <a:pt x="5059369" y="813701"/>
                </a:cubicBezTo>
                <a:cubicBezTo>
                  <a:pt x="5117214" y="896103"/>
                  <a:pt x="5206982" y="938940"/>
                  <a:pt x="5328674" y="942214"/>
                </a:cubicBezTo>
                <a:cubicBezTo>
                  <a:pt x="5414348" y="949309"/>
                  <a:pt x="5554868" y="950400"/>
                  <a:pt x="5750230" y="945489"/>
                </a:cubicBezTo>
                <a:cubicBezTo>
                  <a:pt x="5759506" y="920386"/>
                  <a:pt x="5767146" y="898831"/>
                  <a:pt x="5773149" y="880823"/>
                </a:cubicBezTo>
                <a:cubicBezTo>
                  <a:pt x="5572876" y="889554"/>
                  <a:pt x="5424718" y="890918"/>
                  <a:pt x="5328674" y="884916"/>
                </a:cubicBezTo>
                <a:cubicBezTo>
                  <a:pt x="5281743" y="883824"/>
                  <a:pt x="5239996" y="875912"/>
                  <a:pt x="5203435" y="861178"/>
                </a:cubicBezTo>
                <a:lnTo>
                  <a:pt x="5203435" y="748217"/>
                </a:lnTo>
                <a:lnTo>
                  <a:pt x="5335222" y="748217"/>
                </a:lnTo>
                <a:lnTo>
                  <a:pt x="5335222" y="695011"/>
                </a:lnTo>
                <a:lnTo>
                  <a:pt x="5203435" y="695011"/>
                </a:lnTo>
                <a:lnTo>
                  <a:pt x="5203435" y="608244"/>
                </a:lnTo>
                <a:lnTo>
                  <a:pt x="5344226" y="608244"/>
                </a:lnTo>
                <a:lnTo>
                  <a:pt x="5344226" y="555038"/>
                </a:lnTo>
                <a:close/>
                <a:moveTo>
                  <a:pt x="601521" y="538667"/>
                </a:moveTo>
                <a:lnTo>
                  <a:pt x="714481" y="538667"/>
                </a:lnTo>
                <a:lnTo>
                  <a:pt x="714481" y="616430"/>
                </a:lnTo>
                <a:lnTo>
                  <a:pt x="601521" y="616430"/>
                </a:lnTo>
                <a:close/>
                <a:moveTo>
                  <a:pt x="834809" y="513292"/>
                </a:moveTo>
                <a:lnTo>
                  <a:pt x="834809" y="811246"/>
                </a:lnTo>
                <a:lnTo>
                  <a:pt x="887196" y="811246"/>
                </a:lnTo>
                <a:lnTo>
                  <a:pt x="887196" y="513292"/>
                </a:lnTo>
                <a:close/>
                <a:moveTo>
                  <a:pt x="549133" y="488735"/>
                </a:moveTo>
                <a:lnTo>
                  <a:pt x="549133" y="970864"/>
                </a:lnTo>
                <a:lnTo>
                  <a:pt x="601521" y="970864"/>
                </a:lnTo>
                <a:lnTo>
                  <a:pt x="601521" y="786689"/>
                </a:lnTo>
                <a:lnTo>
                  <a:pt x="714481" y="786689"/>
                </a:lnTo>
                <a:lnTo>
                  <a:pt x="714481" y="881641"/>
                </a:lnTo>
                <a:cubicBezTo>
                  <a:pt x="714481" y="903470"/>
                  <a:pt x="704659" y="914384"/>
                  <a:pt x="685013" y="914384"/>
                </a:cubicBezTo>
                <a:cubicBezTo>
                  <a:pt x="667005" y="914384"/>
                  <a:pt x="647087" y="913565"/>
                  <a:pt x="625259" y="911928"/>
                </a:cubicBezTo>
                <a:cubicBezTo>
                  <a:pt x="630170" y="933756"/>
                  <a:pt x="633990" y="950673"/>
                  <a:pt x="636719" y="962678"/>
                </a:cubicBezTo>
                <a:cubicBezTo>
                  <a:pt x="662367" y="963224"/>
                  <a:pt x="683649" y="963497"/>
                  <a:pt x="700566" y="963497"/>
                </a:cubicBezTo>
                <a:cubicBezTo>
                  <a:pt x="744768" y="963497"/>
                  <a:pt x="766869" y="939486"/>
                  <a:pt x="766869" y="891464"/>
                </a:cubicBezTo>
                <a:lnTo>
                  <a:pt x="766869" y="488735"/>
                </a:lnTo>
                <a:close/>
                <a:moveTo>
                  <a:pt x="960048" y="474001"/>
                </a:moveTo>
                <a:lnTo>
                  <a:pt x="960048" y="865270"/>
                </a:lnTo>
                <a:cubicBezTo>
                  <a:pt x="960048" y="893647"/>
                  <a:pt x="946678" y="907835"/>
                  <a:pt x="919939" y="907835"/>
                </a:cubicBezTo>
                <a:cubicBezTo>
                  <a:pt x="895382" y="907835"/>
                  <a:pt x="865914" y="905652"/>
                  <a:pt x="831535" y="901287"/>
                </a:cubicBezTo>
                <a:cubicBezTo>
                  <a:pt x="836446" y="922023"/>
                  <a:pt x="840266" y="942487"/>
                  <a:pt x="842995" y="962678"/>
                </a:cubicBezTo>
                <a:cubicBezTo>
                  <a:pt x="879011" y="964315"/>
                  <a:pt x="910935" y="964861"/>
                  <a:pt x="938765" y="964315"/>
                </a:cubicBezTo>
                <a:cubicBezTo>
                  <a:pt x="990062" y="963770"/>
                  <a:pt x="1015710" y="933210"/>
                  <a:pt x="1015710" y="872637"/>
                </a:cubicBezTo>
                <a:lnTo>
                  <a:pt x="1015710" y="474001"/>
                </a:lnTo>
                <a:close/>
                <a:moveTo>
                  <a:pt x="4312848" y="453537"/>
                </a:moveTo>
                <a:lnTo>
                  <a:pt x="4312848" y="510836"/>
                </a:lnTo>
                <a:lnTo>
                  <a:pt x="4535494" y="510836"/>
                </a:lnTo>
                <a:lnTo>
                  <a:pt x="4535494" y="832528"/>
                </a:lnTo>
                <a:cubicBezTo>
                  <a:pt x="4535494" y="872910"/>
                  <a:pt x="4519124" y="893101"/>
                  <a:pt x="4486381" y="893101"/>
                </a:cubicBezTo>
                <a:cubicBezTo>
                  <a:pt x="4455276" y="893101"/>
                  <a:pt x="4420897" y="890918"/>
                  <a:pt x="4383244" y="886553"/>
                </a:cubicBezTo>
                <a:cubicBezTo>
                  <a:pt x="4388154" y="912201"/>
                  <a:pt x="4391974" y="934847"/>
                  <a:pt x="4394703" y="954493"/>
                </a:cubicBezTo>
                <a:cubicBezTo>
                  <a:pt x="4437814" y="955584"/>
                  <a:pt x="4474103" y="955857"/>
                  <a:pt x="4503571" y="955311"/>
                </a:cubicBezTo>
                <a:cubicBezTo>
                  <a:pt x="4566326" y="955311"/>
                  <a:pt x="4597704" y="921205"/>
                  <a:pt x="4597704" y="852992"/>
                </a:cubicBezTo>
                <a:lnTo>
                  <a:pt x="4597704" y="510836"/>
                </a:lnTo>
                <a:lnTo>
                  <a:pt x="4823626" y="510836"/>
                </a:lnTo>
                <a:lnTo>
                  <a:pt x="4823626" y="453537"/>
                </a:lnTo>
                <a:close/>
                <a:moveTo>
                  <a:pt x="5516942" y="439622"/>
                </a:moveTo>
                <a:lnTo>
                  <a:pt x="5516942" y="539486"/>
                </a:lnTo>
                <a:cubicBezTo>
                  <a:pt x="5516942" y="621341"/>
                  <a:pt x="5502208" y="683005"/>
                  <a:pt x="5472740" y="724479"/>
                </a:cubicBezTo>
                <a:cubicBezTo>
                  <a:pt x="5443272" y="766498"/>
                  <a:pt x="5390338" y="800059"/>
                  <a:pt x="5313940" y="825161"/>
                </a:cubicBezTo>
                <a:cubicBezTo>
                  <a:pt x="5330856" y="841532"/>
                  <a:pt x="5345590" y="857630"/>
                  <a:pt x="5358142" y="873456"/>
                </a:cubicBezTo>
                <a:cubicBezTo>
                  <a:pt x="5436723" y="842896"/>
                  <a:pt x="5492384" y="801423"/>
                  <a:pt x="5525127" y="749036"/>
                </a:cubicBezTo>
                <a:cubicBezTo>
                  <a:pt x="5528401" y="743579"/>
                  <a:pt x="5531676" y="737849"/>
                  <a:pt x="5534950" y="731846"/>
                </a:cubicBezTo>
                <a:cubicBezTo>
                  <a:pt x="5598796" y="779868"/>
                  <a:pt x="5652548" y="824343"/>
                  <a:pt x="5696205" y="865270"/>
                </a:cubicBezTo>
                <a:lnTo>
                  <a:pt x="5740406" y="821887"/>
                </a:lnTo>
                <a:cubicBezTo>
                  <a:pt x="5700571" y="787508"/>
                  <a:pt x="5638632" y="740031"/>
                  <a:pt x="5554595" y="679458"/>
                </a:cubicBezTo>
                <a:cubicBezTo>
                  <a:pt x="5565509" y="641259"/>
                  <a:pt x="5570966" y="595420"/>
                  <a:pt x="5570966" y="541941"/>
                </a:cubicBezTo>
                <a:lnTo>
                  <a:pt x="5570966" y="439622"/>
                </a:lnTo>
                <a:close/>
                <a:moveTo>
                  <a:pt x="5070829" y="367589"/>
                </a:moveTo>
                <a:lnTo>
                  <a:pt x="5250911" y="367589"/>
                </a:lnTo>
                <a:lnTo>
                  <a:pt x="5250911" y="439622"/>
                </a:lnTo>
                <a:lnTo>
                  <a:pt x="5070829" y="439622"/>
                </a:lnTo>
                <a:close/>
                <a:moveTo>
                  <a:pt x="2364278" y="364315"/>
                </a:moveTo>
                <a:lnTo>
                  <a:pt x="2709299" y="364315"/>
                </a:lnTo>
                <a:cubicBezTo>
                  <a:pt x="2685288" y="503742"/>
                  <a:pt x="2628944" y="614656"/>
                  <a:pt x="2540268" y="697057"/>
                </a:cubicBezTo>
                <a:cubicBezTo>
                  <a:pt x="2447498" y="609472"/>
                  <a:pt x="2388835" y="498558"/>
                  <a:pt x="2364278" y="364315"/>
                </a:cubicBezTo>
                <a:close/>
                <a:moveTo>
                  <a:pt x="5070829" y="248080"/>
                </a:moveTo>
                <a:lnTo>
                  <a:pt x="5250911" y="248080"/>
                </a:lnTo>
                <a:lnTo>
                  <a:pt x="5250911" y="319294"/>
                </a:lnTo>
                <a:lnTo>
                  <a:pt x="5070829" y="319294"/>
                </a:lnTo>
                <a:close/>
                <a:moveTo>
                  <a:pt x="784059" y="231709"/>
                </a:moveTo>
                <a:cubicBezTo>
                  <a:pt x="818438" y="284096"/>
                  <a:pt x="858820" y="330481"/>
                  <a:pt x="905205" y="370863"/>
                </a:cubicBezTo>
                <a:lnTo>
                  <a:pt x="651453" y="370863"/>
                </a:lnTo>
                <a:cubicBezTo>
                  <a:pt x="698929" y="329390"/>
                  <a:pt x="743131" y="283005"/>
                  <a:pt x="784059" y="231709"/>
                </a:cubicBezTo>
                <a:close/>
                <a:moveTo>
                  <a:pt x="4350501" y="213701"/>
                </a:moveTo>
                <a:lnTo>
                  <a:pt x="4350501" y="271000"/>
                </a:lnTo>
                <a:lnTo>
                  <a:pt x="4785972" y="271000"/>
                </a:lnTo>
                <a:lnTo>
                  <a:pt x="4785972" y="213701"/>
                </a:lnTo>
                <a:close/>
                <a:moveTo>
                  <a:pt x="5345045" y="204697"/>
                </a:moveTo>
                <a:lnTo>
                  <a:pt x="5345045" y="257903"/>
                </a:lnTo>
                <a:lnTo>
                  <a:pt x="5507937" y="257903"/>
                </a:lnTo>
                <a:cubicBezTo>
                  <a:pt x="5504118" y="287916"/>
                  <a:pt x="5499478" y="319021"/>
                  <a:pt x="5494022" y="351218"/>
                </a:cubicBezTo>
                <a:lnTo>
                  <a:pt x="5375332" y="351218"/>
                </a:lnTo>
                <a:lnTo>
                  <a:pt x="5375332" y="698285"/>
                </a:lnTo>
                <a:lnTo>
                  <a:pt x="5429356" y="698285"/>
                </a:lnTo>
                <a:lnTo>
                  <a:pt x="5429356" y="404424"/>
                </a:lnTo>
                <a:lnTo>
                  <a:pt x="5658551" y="404424"/>
                </a:lnTo>
                <a:lnTo>
                  <a:pt x="5658551" y="698285"/>
                </a:lnTo>
                <a:lnTo>
                  <a:pt x="5712576" y="698285"/>
                </a:lnTo>
                <a:lnTo>
                  <a:pt x="5712576" y="351218"/>
                </a:lnTo>
                <a:lnTo>
                  <a:pt x="5552139" y="351218"/>
                </a:lnTo>
                <a:cubicBezTo>
                  <a:pt x="5558142" y="321204"/>
                  <a:pt x="5563599" y="290099"/>
                  <a:pt x="5568510" y="257903"/>
                </a:cubicBezTo>
                <a:lnTo>
                  <a:pt x="5755959" y="257903"/>
                </a:lnTo>
                <a:lnTo>
                  <a:pt x="5755959" y="204697"/>
                </a:lnTo>
                <a:close/>
                <a:moveTo>
                  <a:pt x="5016804" y="198967"/>
                </a:moveTo>
                <a:lnTo>
                  <a:pt x="5016804" y="514110"/>
                </a:lnTo>
                <a:lnTo>
                  <a:pt x="5070829" y="514110"/>
                </a:lnTo>
                <a:lnTo>
                  <a:pt x="5070829" y="488735"/>
                </a:lnTo>
                <a:lnTo>
                  <a:pt x="5250911" y="488735"/>
                </a:lnTo>
                <a:lnTo>
                  <a:pt x="5250911" y="514110"/>
                </a:lnTo>
                <a:lnTo>
                  <a:pt x="5304936" y="514110"/>
                </a:lnTo>
                <a:lnTo>
                  <a:pt x="5304936" y="198967"/>
                </a:lnTo>
                <a:close/>
                <a:moveTo>
                  <a:pt x="1470008" y="172773"/>
                </a:moveTo>
                <a:lnTo>
                  <a:pt x="1415983" y="211245"/>
                </a:lnTo>
                <a:cubicBezTo>
                  <a:pt x="1459366" y="236893"/>
                  <a:pt x="1502477" y="285461"/>
                  <a:pt x="1545315" y="356948"/>
                </a:cubicBezTo>
                <a:cubicBezTo>
                  <a:pt x="1483923" y="598421"/>
                  <a:pt x="1364687" y="774956"/>
                  <a:pt x="1187606" y="886553"/>
                </a:cubicBezTo>
                <a:cubicBezTo>
                  <a:pt x="1206160" y="905652"/>
                  <a:pt x="1222804" y="926116"/>
                  <a:pt x="1237538" y="947944"/>
                </a:cubicBezTo>
                <a:cubicBezTo>
                  <a:pt x="1409707" y="827617"/>
                  <a:pt x="1527443" y="658995"/>
                  <a:pt x="1590744" y="442078"/>
                </a:cubicBezTo>
                <a:cubicBezTo>
                  <a:pt x="1598657" y="458721"/>
                  <a:pt x="1606706" y="476184"/>
                  <a:pt x="1614892" y="494465"/>
                </a:cubicBezTo>
                <a:cubicBezTo>
                  <a:pt x="1716392" y="722569"/>
                  <a:pt x="1826897" y="872092"/>
                  <a:pt x="1946406" y="943033"/>
                </a:cubicBezTo>
                <a:lnTo>
                  <a:pt x="2003705" y="871000"/>
                </a:lnTo>
                <a:cubicBezTo>
                  <a:pt x="1884196" y="821887"/>
                  <a:pt x="1773419" y="685734"/>
                  <a:pt x="1671372" y="462541"/>
                </a:cubicBezTo>
                <a:cubicBezTo>
                  <a:pt x="1598248" y="307016"/>
                  <a:pt x="1531126" y="210427"/>
                  <a:pt x="1470008" y="172773"/>
                </a:cubicBezTo>
                <a:close/>
                <a:moveTo>
                  <a:pt x="752954" y="171136"/>
                </a:moveTo>
                <a:cubicBezTo>
                  <a:pt x="686378" y="267180"/>
                  <a:pt x="598792" y="346852"/>
                  <a:pt x="490197" y="410154"/>
                </a:cubicBezTo>
                <a:cubicBezTo>
                  <a:pt x="502749" y="422159"/>
                  <a:pt x="517210" y="438803"/>
                  <a:pt x="533581" y="460086"/>
                </a:cubicBezTo>
                <a:cubicBezTo>
                  <a:pt x="568506" y="437712"/>
                  <a:pt x="602067" y="413155"/>
                  <a:pt x="634263" y="386416"/>
                </a:cubicBezTo>
                <a:lnTo>
                  <a:pt x="634263" y="422432"/>
                </a:lnTo>
                <a:lnTo>
                  <a:pt x="918302" y="422432"/>
                </a:lnTo>
                <a:lnTo>
                  <a:pt x="918302" y="381504"/>
                </a:lnTo>
                <a:cubicBezTo>
                  <a:pt x="949952" y="407698"/>
                  <a:pt x="984332" y="431163"/>
                  <a:pt x="1021439" y="451900"/>
                </a:cubicBezTo>
                <a:cubicBezTo>
                  <a:pt x="1031262" y="436075"/>
                  <a:pt x="1045450" y="417248"/>
                  <a:pt x="1064004" y="395420"/>
                </a:cubicBezTo>
                <a:cubicBezTo>
                  <a:pt x="967961" y="353946"/>
                  <a:pt x="888015" y="285188"/>
                  <a:pt x="824168" y="189144"/>
                </a:cubicBezTo>
                <a:lnTo>
                  <a:pt x="838083" y="171136"/>
                </a:lnTo>
                <a:close/>
                <a:moveTo>
                  <a:pt x="4145044" y="165406"/>
                </a:moveTo>
                <a:lnTo>
                  <a:pt x="4145044" y="325843"/>
                </a:lnTo>
                <a:lnTo>
                  <a:pt x="4020624" y="325843"/>
                </a:lnTo>
                <a:lnTo>
                  <a:pt x="4020624" y="381504"/>
                </a:lnTo>
                <a:lnTo>
                  <a:pt x="4139314" y="381504"/>
                </a:lnTo>
                <a:cubicBezTo>
                  <a:pt x="4116940" y="483551"/>
                  <a:pt x="4075467" y="581232"/>
                  <a:pt x="4014894" y="674547"/>
                </a:cubicBezTo>
                <a:cubicBezTo>
                  <a:pt x="4025262" y="699104"/>
                  <a:pt x="4034266" y="723115"/>
                  <a:pt x="4041906" y="746580"/>
                </a:cubicBezTo>
                <a:cubicBezTo>
                  <a:pt x="4081742" y="689554"/>
                  <a:pt x="4116122" y="614110"/>
                  <a:pt x="4145044" y="520249"/>
                </a:cubicBezTo>
                <a:lnTo>
                  <a:pt x="4145044" y="963497"/>
                </a:lnTo>
                <a:lnTo>
                  <a:pt x="4202343" y="963497"/>
                </a:lnTo>
                <a:lnTo>
                  <a:pt x="4202343" y="531300"/>
                </a:lnTo>
                <a:cubicBezTo>
                  <a:pt x="4232356" y="561587"/>
                  <a:pt x="4260460" y="591600"/>
                  <a:pt x="4286654" y="621341"/>
                </a:cubicBezTo>
                <a:lnTo>
                  <a:pt x="4330037" y="576321"/>
                </a:lnTo>
                <a:cubicBezTo>
                  <a:pt x="4303298" y="548490"/>
                  <a:pt x="4272466" y="519567"/>
                  <a:pt x="4237540" y="489554"/>
                </a:cubicBezTo>
                <a:lnTo>
                  <a:pt x="4202343" y="526389"/>
                </a:lnTo>
                <a:lnTo>
                  <a:pt x="4202343" y="381504"/>
                </a:lnTo>
                <a:lnTo>
                  <a:pt x="4313666" y="381504"/>
                </a:lnTo>
                <a:lnTo>
                  <a:pt x="4313666" y="325843"/>
                </a:lnTo>
                <a:lnTo>
                  <a:pt x="4202343" y="325843"/>
                </a:lnTo>
                <a:lnTo>
                  <a:pt x="4202343" y="165406"/>
                </a:lnTo>
                <a:close/>
                <a:moveTo>
                  <a:pt x="364140" y="165406"/>
                </a:moveTo>
                <a:cubicBezTo>
                  <a:pt x="354317" y="210154"/>
                  <a:pt x="344768" y="252173"/>
                  <a:pt x="335491" y="291463"/>
                </a:cubicBezTo>
                <a:lnTo>
                  <a:pt x="250361" y="291463"/>
                </a:lnTo>
                <a:lnTo>
                  <a:pt x="250361" y="343851"/>
                </a:lnTo>
                <a:lnTo>
                  <a:pt x="322394" y="343851"/>
                </a:lnTo>
                <a:cubicBezTo>
                  <a:pt x="300020" y="433892"/>
                  <a:pt x="278465" y="508108"/>
                  <a:pt x="257728" y="566498"/>
                </a:cubicBezTo>
                <a:lnTo>
                  <a:pt x="257728" y="622978"/>
                </a:lnTo>
                <a:lnTo>
                  <a:pt x="388697" y="622978"/>
                </a:lnTo>
                <a:lnTo>
                  <a:pt x="388697" y="742487"/>
                </a:lnTo>
                <a:cubicBezTo>
                  <a:pt x="340675" y="748490"/>
                  <a:pt x="293199" y="753947"/>
                  <a:pt x="246268" y="758858"/>
                </a:cubicBezTo>
                <a:lnTo>
                  <a:pt x="255272" y="818613"/>
                </a:lnTo>
                <a:cubicBezTo>
                  <a:pt x="300020" y="811519"/>
                  <a:pt x="344495" y="804697"/>
                  <a:pt x="388697" y="798149"/>
                </a:cubicBezTo>
                <a:lnTo>
                  <a:pt x="388697" y="972501"/>
                </a:lnTo>
                <a:lnTo>
                  <a:pt x="442721" y="972501"/>
                </a:lnTo>
                <a:lnTo>
                  <a:pt x="442721" y="789963"/>
                </a:lnTo>
                <a:cubicBezTo>
                  <a:pt x="470007" y="786143"/>
                  <a:pt x="497564" y="782323"/>
                  <a:pt x="525395" y="778504"/>
                </a:cubicBezTo>
                <a:cubicBezTo>
                  <a:pt x="526487" y="761587"/>
                  <a:pt x="528397" y="742760"/>
                  <a:pt x="531125" y="722023"/>
                </a:cubicBezTo>
                <a:cubicBezTo>
                  <a:pt x="501112" y="726935"/>
                  <a:pt x="471644" y="731300"/>
                  <a:pt x="442721" y="735120"/>
                </a:cubicBezTo>
                <a:lnTo>
                  <a:pt x="442721" y="622978"/>
                </a:lnTo>
                <a:lnTo>
                  <a:pt x="521303" y="622978"/>
                </a:lnTo>
                <a:lnTo>
                  <a:pt x="521303" y="568954"/>
                </a:lnTo>
                <a:lnTo>
                  <a:pt x="442721" y="568954"/>
                </a:lnTo>
                <a:lnTo>
                  <a:pt x="442721" y="419977"/>
                </a:lnTo>
                <a:lnTo>
                  <a:pt x="388697" y="419977"/>
                </a:lnTo>
                <a:lnTo>
                  <a:pt x="388697" y="568954"/>
                </a:lnTo>
                <a:lnTo>
                  <a:pt x="315027" y="568954"/>
                </a:lnTo>
                <a:cubicBezTo>
                  <a:pt x="334126" y="507289"/>
                  <a:pt x="355682" y="432255"/>
                  <a:pt x="379693" y="343851"/>
                </a:cubicBezTo>
                <a:lnTo>
                  <a:pt x="541766" y="343851"/>
                </a:lnTo>
                <a:lnTo>
                  <a:pt x="541766" y="291463"/>
                </a:lnTo>
                <a:lnTo>
                  <a:pt x="393608" y="291463"/>
                </a:lnTo>
                <a:cubicBezTo>
                  <a:pt x="402885" y="255993"/>
                  <a:pt x="412708" y="218339"/>
                  <a:pt x="423076" y="178503"/>
                </a:cubicBezTo>
                <a:close/>
                <a:moveTo>
                  <a:pt x="3449273" y="159676"/>
                </a:moveTo>
                <a:lnTo>
                  <a:pt x="3449273" y="307016"/>
                </a:lnTo>
                <a:lnTo>
                  <a:pt x="3093201" y="307016"/>
                </a:lnTo>
                <a:lnTo>
                  <a:pt x="3093201" y="367589"/>
                </a:lnTo>
                <a:lnTo>
                  <a:pt x="3423488" y="367589"/>
                </a:lnTo>
                <a:cubicBezTo>
                  <a:pt x="3346544" y="509745"/>
                  <a:pt x="3230446" y="644533"/>
                  <a:pt x="3075193" y="771955"/>
                </a:cubicBezTo>
                <a:cubicBezTo>
                  <a:pt x="3089927" y="784506"/>
                  <a:pt x="3107935" y="800877"/>
                  <a:pt x="3129218" y="821068"/>
                </a:cubicBezTo>
                <a:cubicBezTo>
                  <a:pt x="3273011" y="692282"/>
                  <a:pt x="3379695" y="558585"/>
                  <a:pt x="3449273" y="419977"/>
                </a:cubicBezTo>
                <a:lnTo>
                  <a:pt x="3449273" y="744124"/>
                </a:lnTo>
                <a:lnTo>
                  <a:pt x="3255275" y="744124"/>
                </a:lnTo>
                <a:lnTo>
                  <a:pt x="3255275" y="801423"/>
                </a:lnTo>
                <a:lnTo>
                  <a:pt x="3449273" y="801423"/>
                </a:lnTo>
                <a:lnTo>
                  <a:pt x="3449273" y="969227"/>
                </a:lnTo>
                <a:lnTo>
                  <a:pt x="3513120" y="969227"/>
                </a:lnTo>
                <a:lnTo>
                  <a:pt x="3513120" y="801423"/>
                </a:lnTo>
                <a:lnTo>
                  <a:pt x="3700569" y="801423"/>
                </a:lnTo>
                <a:lnTo>
                  <a:pt x="3700569" y="744124"/>
                </a:lnTo>
                <a:lnTo>
                  <a:pt x="3513120" y="744124"/>
                </a:lnTo>
                <a:lnTo>
                  <a:pt x="3513120" y="419977"/>
                </a:lnTo>
                <a:cubicBezTo>
                  <a:pt x="3591701" y="579049"/>
                  <a:pt x="3697022" y="709472"/>
                  <a:pt x="3829082" y="811246"/>
                </a:cubicBezTo>
                <a:cubicBezTo>
                  <a:pt x="3852001" y="787235"/>
                  <a:pt x="3870555" y="768135"/>
                  <a:pt x="3884744" y="753947"/>
                </a:cubicBezTo>
                <a:cubicBezTo>
                  <a:pt x="3739314" y="659540"/>
                  <a:pt x="3623215" y="530754"/>
                  <a:pt x="3536449" y="367589"/>
                </a:cubicBezTo>
                <a:lnTo>
                  <a:pt x="3869191" y="367589"/>
                </a:lnTo>
                <a:lnTo>
                  <a:pt x="3869191" y="307016"/>
                </a:lnTo>
                <a:lnTo>
                  <a:pt x="3513120" y="307016"/>
                </a:lnTo>
                <a:lnTo>
                  <a:pt x="3513120" y="159676"/>
                </a:lnTo>
                <a:close/>
                <a:moveTo>
                  <a:pt x="2535766" y="159676"/>
                </a:moveTo>
                <a:lnTo>
                  <a:pt x="2472737" y="189144"/>
                </a:lnTo>
                <a:cubicBezTo>
                  <a:pt x="2488289" y="213155"/>
                  <a:pt x="2509845" y="251354"/>
                  <a:pt x="2537403" y="303742"/>
                </a:cubicBezTo>
                <a:lnTo>
                  <a:pt x="2144497" y="303742"/>
                </a:lnTo>
                <a:lnTo>
                  <a:pt x="2144497" y="364315"/>
                </a:lnTo>
                <a:lnTo>
                  <a:pt x="2298794" y="364315"/>
                </a:lnTo>
                <a:cubicBezTo>
                  <a:pt x="2325806" y="508108"/>
                  <a:pt x="2389108" y="633210"/>
                  <a:pt x="2488699" y="739622"/>
                </a:cubicBezTo>
                <a:cubicBezTo>
                  <a:pt x="2409845" y="797194"/>
                  <a:pt x="2292382" y="849445"/>
                  <a:pt x="2136311" y="896375"/>
                </a:cubicBezTo>
                <a:cubicBezTo>
                  <a:pt x="2154865" y="919841"/>
                  <a:pt x="2171236" y="941123"/>
                  <a:pt x="2185424" y="960223"/>
                </a:cubicBezTo>
                <a:cubicBezTo>
                  <a:pt x="2347225" y="901832"/>
                  <a:pt x="2464961" y="843988"/>
                  <a:pt x="2538631" y="786689"/>
                </a:cubicBezTo>
                <a:cubicBezTo>
                  <a:pt x="2612028" y="844806"/>
                  <a:pt x="2725670" y="900468"/>
                  <a:pt x="2879558" y="953674"/>
                </a:cubicBezTo>
                <a:cubicBezTo>
                  <a:pt x="2892655" y="934575"/>
                  <a:pt x="2911755" y="910837"/>
                  <a:pt x="2936857" y="882460"/>
                </a:cubicBezTo>
                <a:cubicBezTo>
                  <a:pt x="2778876" y="840441"/>
                  <a:pt x="2663597" y="792965"/>
                  <a:pt x="2591018" y="740031"/>
                </a:cubicBezTo>
                <a:cubicBezTo>
                  <a:pt x="2687335" y="645352"/>
                  <a:pt x="2750090" y="520113"/>
                  <a:pt x="2779286" y="364315"/>
                </a:cubicBezTo>
                <a:lnTo>
                  <a:pt x="2930309" y="364315"/>
                </a:lnTo>
                <a:lnTo>
                  <a:pt x="2930309" y="303742"/>
                </a:lnTo>
                <a:lnTo>
                  <a:pt x="2545588" y="303742"/>
                </a:lnTo>
                <a:lnTo>
                  <a:pt x="2604524" y="274274"/>
                </a:lnTo>
                <a:cubicBezTo>
                  <a:pt x="2573965" y="221341"/>
                  <a:pt x="2551045" y="183141"/>
                  <a:pt x="2535766" y="159676"/>
                </a:cubicBezTo>
                <a:close/>
                <a:moveTo>
                  <a:pt x="0" y="0"/>
                </a:moveTo>
                <a:lnTo>
                  <a:pt x="6013705" y="0"/>
                </a:lnTo>
                <a:lnTo>
                  <a:pt x="6013705" y="1115568"/>
                </a:lnTo>
                <a:lnTo>
                  <a:pt x="0" y="111556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3D325C32-85B2-4B51-8B03-CF94CA860D51}"/>
              </a:ext>
            </a:extLst>
          </p:cNvPr>
          <p:cNvSpPr txBox="1"/>
          <p:nvPr/>
        </p:nvSpPr>
        <p:spPr>
          <a:xfrm>
            <a:off x="4675630" y="1545190"/>
            <a:ext cx="342595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500" i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PART.   3</a:t>
            </a:r>
            <a:endParaRPr lang="zh-CN" altLang="en-US" sz="5500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36CBDE7A-1CE4-4FD2-AE7A-A8D75D3DADD8}"/>
              </a:ext>
            </a:extLst>
          </p:cNvPr>
          <p:cNvSpPr/>
          <p:nvPr/>
        </p:nvSpPr>
        <p:spPr>
          <a:xfrm>
            <a:off x="4675630" y="4508937"/>
            <a:ext cx="6013705" cy="1023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278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084C6F48-96B2-4977-90E5-E75192963A42}"/>
              </a:ext>
            </a:extLst>
          </p:cNvPr>
          <p:cNvSpPr txBox="1"/>
          <p:nvPr/>
        </p:nvSpPr>
        <p:spPr>
          <a:xfrm>
            <a:off x="4277538" y="721115"/>
            <a:ext cx="3663345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400" b="0" spc="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点击此处添加文本信息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xmlns="" id="{5F2F0291-DD9C-434F-9751-EBCE52B51FA7}"/>
              </a:ext>
            </a:extLst>
          </p:cNvPr>
          <p:cNvSpPr/>
          <p:nvPr/>
        </p:nvSpPr>
        <p:spPr>
          <a:xfrm>
            <a:off x="713599" y="1974987"/>
            <a:ext cx="2176505" cy="2176505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xmlns="" id="{A5B39EAE-9C24-4275-ABFD-1D4A96D42FEC}"/>
              </a:ext>
            </a:extLst>
          </p:cNvPr>
          <p:cNvSpPr/>
          <p:nvPr/>
        </p:nvSpPr>
        <p:spPr>
          <a:xfrm>
            <a:off x="3563311" y="1974987"/>
            <a:ext cx="2176505" cy="2176505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xmlns="" id="{3A42DCCA-A09E-4A39-BE5C-46BAF500EBC4}"/>
              </a:ext>
            </a:extLst>
          </p:cNvPr>
          <p:cNvSpPr/>
          <p:nvPr/>
        </p:nvSpPr>
        <p:spPr>
          <a:xfrm>
            <a:off x="6439299" y="1974987"/>
            <a:ext cx="2176505" cy="2176505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xmlns="" id="{F1DD0299-28EF-4C7C-AFEC-9CA882C1A7B9}"/>
              </a:ext>
            </a:extLst>
          </p:cNvPr>
          <p:cNvSpPr/>
          <p:nvPr/>
        </p:nvSpPr>
        <p:spPr>
          <a:xfrm>
            <a:off x="9315085" y="1974987"/>
            <a:ext cx="2176505" cy="2176505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xmlns="" id="{14419630-D4BB-45D4-A218-F1676450366E}"/>
              </a:ext>
            </a:extLst>
          </p:cNvPr>
          <p:cNvSpPr/>
          <p:nvPr/>
        </p:nvSpPr>
        <p:spPr>
          <a:xfrm>
            <a:off x="1410125" y="3683535"/>
            <a:ext cx="783452" cy="783452"/>
          </a:xfrm>
          <a:prstGeom prst="ellipse">
            <a:avLst/>
          </a:pr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xmlns="" id="{2C96C79E-792E-41BD-96AD-F2BAE9B75D22}"/>
              </a:ext>
            </a:extLst>
          </p:cNvPr>
          <p:cNvSpPr/>
          <p:nvPr/>
        </p:nvSpPr>
        <p:spPr>
          <a:xfrm>
            <a:off x="4259837" y="3683535"/>
            <a:ext cx="783452" cy="783452"/>
          </a:xfrm>
          <a:prstGeom prst="ellipse">
            <a:avLst/>
          </a:pr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xmlns="" id="{55365A27-1340-47E8-906C-80A86BEABDFC}"/>
              </a:ext>
            </a:extLst>
          </p:cNvPr>
          <p:cNvSpPr/>
          <p:nvPr/>
        </p:nvSpPr>
        <p:spPr>
          <a:xfrm>
            <a:off x="7135825" y="3683535"/>
            <a:ext cx="783452" cy="783452"/>
          </a:xfrm>
          <a:prstGeom prst="ellipse">
            <a:avLst/>
          </a:pr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xmlns="" id="{02849C57-D2CE-4D2E-812B-5DBF9AB16C5B}"/>
              </a:ext>
            </a:extLst>
          </p:cNvPr>
          <p:cNvSpPr/>
          <p:nvPr/>
        </p:nvSpPr>
        <p:spPr>
          <a:xfrm>
            <a:off x="10011611" y="3683535"/>
            <a:ext cx="783452" cy="783452"/>
          </a:xfrm>
          <a:prstGeom prst="ellipse">
            <a:avLst/>
          </a:pr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link_45315">
            <a:extLst>
              <a:ext uri="{FF2B5EF4-FFF2-40B4-BE49-F238E27FC236}">
                <a16:creationId xmlns:a16="http://schemas.microsoft.com/office/drawing/2014/main" xmlns="" id="{12CE8020-D00F-4609-BDEA-9D4A4DBC97C7}"/>
              </a:ext>
            </a:extLst>
          </p:cNvPr>
          <p:cNvSpPr>
            <a:spLocks noChangeAspect="1"/>
          </p:cNvSpPr>
          <p:nvPr/>
        </p:nvSpPr>
        <p:spPr bwMode="auto">
          <a:xfrm>
            <a:off x="1638912" y="3934828"/>
            <a:ext cx="325878" cy="325203"/>
          </a:xfrm>
          <a:custGeom>
            <a:avLst/>
            <a:gdLst>
              <a:gd name="connsiteX0" fmla="*/ 294872 w 608829"/>
              <a:gd name="connsiteY0" fmla="*/ 177400 h 607568"/>
              <a:gd name="connsiteX1" fmla="*/ 335683 w 608829"/>
              <a:gd name="connsiteY1" fmla="*/ 187426 h 607568"/>
              <a:gd name="connsiteX2" fmla="*/ 387100 w 608829"/>
              <a:gd name="connsiteY2" fmla="*/ 221138 h 607568"/>
              <a:gd name="connsiteX3" fmla="*/ 321745 w 608829"/>
              <a:gd name="connsiteY3" fmla="*/ 286295 h 607568"/>
              <a:gd name="connsiteX4" fmla="*/ 236256 w 608829"/>
              <a:gd name="connsiteY4" fmla="*/ 286295 h 607568"/>
              <a:gd name="connsiteX5" fmla="*/ 109882 w 608829"/>
              <a:gd name="connsiteY5" fmla="*/ 412484 h 607568"/>
              <a:gd name="connsiteX6" fmla="*/ 109882 w 608829"/>
              <a:gd name="connsiteY6" fmla="*/ 497848 h 607568"/>
              <a:gd name="connsiteX7" fmla="*/ 195370 w 608829"/>
              <a:gd name="connsiteY7" fmla="*/ 497848 h 607568"/>
              <a:gd name="connsiteX8" fmla="*/ 253498 w 608829"/>
              <a:gd name="connsiteY8" fmla="*/ 439805 h 607568"/>
              <a:gd name="connsiteX9" fmla="*/ 374814 w 608829"/>
              <a:gd name="connsiteY9" fmla="*/ 447846 h 607568"/>
              <a:gd name="connsiteX10" fmla="*/ 260726 w 608829"/>
              <a:gd name="connsiteY10" fmla="*/ 563108 h 607568"/>
              <a:gd name="connsiteX11" fmla="*/ 44526 w 608829"/>
              <a:gd name="connsiteY11" fmla="*/ 563108 h 607568"/>
              <a:gd name="connsiteX12" fmla="*/ 44526 w 608829"/>
              <a:gd name="connsiteY12" fmla="*/ 347328 h 607568"/>
              <a:gd name="connsiteX13" fmla="*/ 170901 w 608829"/>
              <a:gd name="connsiteY13" fmla="*/ 221138 h 607568"/>
              <a:gd name="connsiteX14" fmla="*/ 176889 w 608829"/>
              <a:gd name="connsiteY14" fmla="*/ 215674 h 607568"/>
              <a:gd name="connsiteX15" fmla="*/ 294872 w 608829"/>
              <a:gd name="connsiteY15" fmla="*/ 177400 h 607568"/>
              <a:gd name="connsiteX16" fmla="*/ 455930 w 608829"/>
              <a:gd name="connsiteY16" fmla="*/ 0 h 607568"/>
              <a:gd name="connsiteX17" fmla="*/ 563990 w 608829"/>
              <a:gd name="connsiteY17" fmla="*/ 44453 h 607568"/>
              <a:gd name="connsiteX18" fmla="*/ 563990 w 608829"/>
              <a:gd name="connsiteY18" fmla="*/ 260200 h 607568"/>
              <a:gd name="connsiteX19" fmla="*/ 516388 w 608829"/>
              <a:gd name="connsiteY19" fmla="*/ 307720 h 607568"/>
              <a:gd name="connsiteX20" fmla="*/ 437602 w 608829"/>
              <a:gd name="connsiteY20" fmla="*/ 386370 h 607568"/>
              <a:gd name="connsiteX21" fmla="*/ 425005 w 608829"/>
              <a:gd name="connsiteY21" fmla="*/ 397708 h 607568"/>
              <a:gd name="connsiteX22" fmla="*/ 272906 w 608829"/>
              <a:gd name="connsiteY22" fmla="*/ 419974 h 607568"/>
              <a:gd name="connsiteX23" fmla="*/ 221483 w 608829"/>
              <a:gd name="connsiteY23" fmla="*/ 386370 h 607568"/>
              <a:gd name="connsiteX24" fmla="*/ 286742 w 608829"/>
              <a:gd name="connsiteY24" fmla="*/ 321223 h 607568"/>
              <a:gd name="connsiteX25" fmla="*/ 372343 w 608829"/>
              <a:gd name="connsiteY25" fmla="*/ 321223 h 607568"/>
              <a:gd name="connsiteX26" fmla="*/ 422423 w 608829"/>
              <a:gd name="connsiteY26" fmla="*/ 271126 h 607568"/>
              <a:gd name="connsiteX27" fmla="*/ 498731 w 608829"/>
              <a:gd name="connsiteY27" fmla="*/ 195053 h 607568"/>
              <a:gd name="connsiteX28" fmla="*/ 498731 w 608829"/>
              <a:gd name="connsiteY28" fmla="*/ 109600 h 607568"/>
              <a:gd name="connsiteX29" fmla="*/ 413130 w 608829"/>
              <a:gd name="connsiteY29" fmla="*/ 109600 h 607568"/>
              <a:gd name="connsiteX30" fmla="*/ 352518 w 608829"/>
              <a:gd name="connsiteY30" fmla="*/ 170211 h 607568"/>
              <a:gd name="connsiteX31" fmla="*/ 231189 w 608829"/>
              <a:gd name="connsiteY31" fmla="*/ 160933 h 607568"/>
              <a:gd name="connsiteX32" fmla="*/ 347871 w 608829"/>
              <a:gd name="connsiteY32" fmla="*/ 44453 h 607568"/>
              <a:gd name="connsiteX33" fmla="*/ 455930 w 608829"/>
              <a:gd name="connsiteY33" fmla="*/ 0 h 607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08829" h="607568">
                <a:moveTo>
                  <a:pt x="294872" y="177400"/>
                </a:moveTo>
                <a:cubicBezTo>
                  <a:pt x="308774" y="178830"/>
                  <a:pt x="322519" y="182168"/>
                  <a:pt x="335683" y="187426"/>
                </a:cubicBezTo>
                <a:cubicBezTo>
                  <a:pt x="354164" y="194642"/>
                  <a:pt x="371923" y="205983"/>
                  <a:pt x="387100" y="221138"/>
                </a:cubicBezTo>
                <a:lnTo>
                  <a:pt x="321745" y="286295"/>
                </a:lnTo>
                <a:cubicBezTo>
                  <a:pt x="298204" y="262789"/>
                  <a:pt x="259797" y="262789"/>
                  <a:pt x="236256" y="286295"/>
                </a:cubicBezTo>
                <a:lnTo>
                  <a:pt x="109882" y="412484"/>
                </a:lnTo>
                <a:cubicBezTo>
                  <a:pt x="86238" y="435990"/>
                  <a:pt x="86238" y="474342"/>
                  <a:pt x="109882" y="497848"/>
                </a:cubicBezTo>
                <a:cubicBezTo>
                  <a:pt x="133422" y="521457"/>
                  <a:pt x="171830" y="521457"/>
                  <a:pt x="195370" y="497848"/>
                </a:cubicBezTo>
                <a:lnTo>
                  <a:pt x="253498" y="439805"/>
                </a:lnTo>
                <a:cubicBezTo>
                  <a:pt x="303264" y="459599"/>
                  <a:pt x="316686" y="461249"/>
                  <a:pt x="374814" y="447846"/>
                </a:cubicBezTo>
                <a:lnTo>
                  <a:pt x="260726" y="563108"/>
                </a:lnTo>
                <a:cubicBezTo>
                  <a:pt x="201255" y="622388"/>
                  <a:pt x="103997" y="622388"/>
                  <a:pt x="44526" y="563108"/>
                </a:cubicBezTo>
                <a:cubicBezTo>
                  <a:pt x="-14841" y="503724"/>
                  <a:pt x="-14841" y="406608"/>
                  <a:pt x="44526" y="347328"/>
                </a:cubicBezTo>
                <a:lnTo>
                  <a:pt x="170901" y="221138"/>
                </a:lnTo>
                <a:cubicBezTo>
                  <a:pt x="172656" y="219385"/>
                  <a:pt x="174721" y="217324"/>
                  <a:pt x="176889" y="215674"/>
                </a:cubicBezTo>
                <a:cubicBezTo>
                  <a:pt x="210031" y="185982"/>
                  <a:pt x="253163" y="173108"/>
                  <a:pt x="294872" y="177400"/>
                </a:cubicBezTo>
                <a:close/>
                <a:moveTo>
                  <a:pt x="455930" y="0"/>
                </a:moveTo>
                <a:cubicBezTo>
                  <a:pt x="495117" y="0"/>
                  <a:pt x="534303" y="14817"/>
                  <a:pt x="563990" y="44453"/>
                </a:cubicBezTo>
                <a:cubicBezTo>
                  <a:pt x="623776" y="104136"/>
                  <a:pt x="623776" y="200929"/>
                  <a:pt x="563990" y="260200"/>
                </a:cubicBezTo>
                <a:lnTo>
                  <a:pt x="516388" y="307720"/>
                </a:lnTo>
                <a:lnTo>
                  <a:pt x="437602" y="386370"/>
                </a:lnTo>
                <a:cubicBezTo>
                  <a:pt x="433782" y="390596"/>
                  <a:pt x="429135" y="394410"/>
                  <a:pt x="425005" y="397708"/>
                </a:cubicBezTo>
                <a:cubicBezTo>
                  <a:pt x="381120" y="432240"/>
                  <a:pt x="322986" y="439765"/>
                  <a:pt x="272906" y="419974"/>
                </a:cubicBezTo>
                <a:cubicBezTo>
                  <a:pt x="254319" y="412861"/>
                  <a:pt x="236662" y="401522"/>
                  <a:pt x="221483" y="386370"/>
                </a:cubicBezTo>
                <a:lnTo>
                  <a:pt x="286742" y="321223"/>
                </a:lnTo>
                <a:cubicBezTo>
                  <a:pt x="310388" y="344725"/>
                  <a:pt x="348697" y="344725"/>
                  <a:pt x="372343" y="321223"/>
                </a:cubicBezTo>
                <a:lnTo>
                  <a:pt x="422423" y="271126"/>
                </a:lnTo>
                <a:lnTo>
                  <a:pt x="498731" y="195053"/>
                </a:lnTo>
                <a:cubicBezTo>
                  <a:pt x="522274" y="171448"/>
                  <a:pt x="522274" y="133205"/>
                  <a:pt x="498731" y="109600"/>
                </a:cubicBezTo>
                <a:cubicBezTo>
                  <a:pt x="475085" y="86097"/>
                  <a:pt x="436776" y="86097"/>
                  <a:pt x="413130" y="109600"/>
                </a:cubicBezTo>
                <a:lnTo>
                  <a:pt x="352518" y="170211"/>
                </a:lnTo>
                <a:cubicBezTo>
                  <a:pt x="314622" y="152584"/>
                  <a:pt x="271150" y="149595"/>
                  <a:pt x="231189" y="160933"/>
                </a:cubicBezTo>
                <a:lnTo>
                  <a:pt x="347871" y="44453"/>
                </a:lnTo>
                <a:cubicBezTo>
                  <a:pt x="377558" y="14817"/>
                  <a:pt x="416744" y="0"/>
                  <a:pt x="4559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9" name="link_45315">
            <a:extLst>
              <a:ext uri="{FF2B5EF4-FFF2-40B4-BE49-F238E27FC236}">
                <a16:creationId xmlns:a16="http://schemas.microsoft.com/office/drawing/2014/main" xmlns="" id="{86BC4C6E-2002-4C78-AA21-A0BCDF3CC297}"/>
              </a:ext>
            </a:extLst>
          </p:cNvPr>
          <p:cNvSpPr>
            <a:spLocks noChangeAspect="1"/>
          </p:cNvSpPr>
          <p:nvPr/>
        </p:nvSpPr>
        <p:spPr bwMode="auto">
          <a:xfrm>
            <a:off x="4488624" y="3912627"/>
            <a:ext cx="325878" cy="325267"/>
          </a:xfrm>
          <a:custGeom>
            <a:avLst/>
            <a:gdLst>
              <a:gd name="connsiteX0" fmla="*/ 290910 w 605702"/>
              <a:gd name="connsiteY0" fmla="*/ 156336 h 604568"/>
              <a:gd name="connsiteX1" fmla="*/ 335849 w 605702"/>
              <a:gd name="connsiteY1" fmla="*/ 164992 h 604568"/>
              <a:gd name="connsiteX2" fmla="*/ 288310 w 605702"/>
              <a:gd name="connsiteY2" fmla="*/ 212456 h 604568"/>
              <a:gd name="connsiteX3" fmla="*/ 203632 w 605702"/>
              <a:gd name="connsiteY3" fmla="*/ 244717 h 604568"/>
              <a:gd name="connsiteX4" fmla="*/ 203632 w 605702"/>
              <a:gd name="connsiteY4" fmla="*/ 401388 h 604568"/>
              <a:gd name="connsiteX5" fmla="*/ 360547 w 605702"/>
              <a:gd name="connsiteY5" fmla="*/ 401388 h 604568"/>
              <a:gd name="connsiteX6" fmla="*/ 392859 w 605702"/>
              <a:gd name="connsiteY6" fmla="*/ 316749 h 604568"/>
              <a:gd name="connsiteX7" fmla="*/ 440397 w 605702"/>
              <a:gd name="connsiteY7" fmla="*/ 269284 h 604568"/>
              <a:gd name="connsiteX8" fmla="*/ 400287 w 605702"/>
              <a:gd name="connsiteY8" fmla="*/ 441065 h 604568"/>
              <a:gd name="connsiteX9" fmla="*/ 163892 w 605702"/>
              <a:gd name="connsiteY9" fmla="*/ 441065 h 604568"/>
              <a:gd name="connsiteX10" fmla="*/ 163892 w 605702"/>
              <a:gd name="connsiteY10" fmla="*/ 205040 h 604568"/>
              <a:gd name="connsiteX11" fmla="*/ 290910 w 605702"/>
              <a:gd name="connsiteY11" fmla="*/ 156336 h 604568"/>
              <a:gd name="connsiteX12" fmla="*/ 246542 w 605702"/>
              <a:gd name="connsiteY12" fmla="*/ 43775 h 604568"/>
              <a:gd name="connsiteX13" fmla="*/ 422196 w 605702"/>
              <a:gd name="connsiteY13" fmla="*/ 78723 h 604568"/>
              <a:gd name="connsiteX14" fmla="*/ 376794 w 605702"/>
              <a:gd name="connsiteY14" fmla="*/ 124054 h 604568"/>
              <a:gd name="connsiteX15" fmla="*/ 126109 w 605702"/>
              <a:gd name="connsiteY15" fmla="*/ 167345 h 604568"/>
              <a:gd name="connsiteX16" fmla="*/ 126109 w 605702"/>
              <a:gd name="connsiteY16" fmla="*/ 478820 h 604568"/>
              <a:gd name="connsiteX17" fmla="*/ 438073 w 605702"/>
              <a:gd name="connsiteY17" fmla="*/ 478820 h 604568"/>
              <a:gd name="connsiteX18" fmla="*/ 481432 w 605702"/>
              <a:gd name="connsiteY18" fmla="*/ 228527 h 604568"/>
              <a:gd name="connsiteX19" fmla="*/ 526741 w 605702"/>
              <a:gd name="connsiteY19" fmla="*/ 183011 h 604568"/>
              <a:gd name="connsiteX20" fmla="*/ 481432 w 605702"/>
              <a:gd name="connsiteY20" fmla="*/ 522111 h 604568"/>
              <a:gd name="connsiteX21" fmla="*/ 82657 w 605702"/>
              <a:gd name="connsiteY21" fmla="*/ 522111 h 604568"/>
              <a:gd name="connsiteX22" fmla="*/ 82657 w 605702"/>
              <a:gd name="connsiteY22" fmla="*/ 123961 h 604568"/>
              <a:gd name="connsiteX23" fmla="*/ 246542 w 605702"/>
              <a:gd name="connsiteY23" fmla="*/ 43775 h 604568"/>
              <a:gd name="connsiteX24" fmla="*/ 536061 w 605702"/>
              <a:gd name="connsiteY24" fmla="*/ 0 h 604568"/>
              <a:gd name="connsiteX25" fmla="*/ 544232 w 605702"/>
              <a:gd name="connsiteY25" fmla="*/ 61368 h 604568"/>
              <a:gd name="connsiteX26" fmla="*/ 605702 w 605702"/>
              <a:gd name="connsiteY26" fmla="*/ 69526 h 604568"/>
              <a:gd name="connsiteX27" fmla="*/ 524361 w 605702"/>
              <a:gd name="connsiteY27" fmla="*/ 150732 h 604568"/>
              <a:gd name="connsiteX28" fmla="*/ 498361 w 605702"/>
              <a:gd name="connsiteY28" fmla="*/ 147302 h 604568"/>
              <a:gd name="connsiteX29" fmla="*/ 337721 w 605702"/>
              <a:gd name="connsiteY29" fmla="*/ 307767 h 604568"/>
              <a:gd name="connsiteX30" fmla="*/ 339764 w 605702"/>
              <a:gd name="connsiteY30" fmla="*/ 323063 h 604568"/>
              <a:gd name="connsiteX31" fmla="*/ 282101 w 605702"/>
              <a:gd name="connsiteY31" fmla="*/ 380630 h 604568"/>
              <a:gd name="connsiteX32" fmla="*/ 224437 w 605702"/>
              <a:gd name="connsiteY32" fmla="*/ 323063 h 604568"/>
              <a:gd name="connsiteX33" fmla="*/ 282101 w 605702"/>
              <a:gd name="connsiteY33" fmla="*/ 265495 h 604568"/>
              <a:gd name="connsiteX34" fmla="*/ 297422 w 605702"/>
              <a:gd name="connsiteY34" fmla="*/ 267535 h 604568"/>
              <a:gd name="connsiteX35" fmla="*/ 458155 w 605702"/>
              <a:gd name="connsiteY35" fmla="*/ 107162 h 604568"/>
              <a:gd name="connsiteX36" fmla="*/ 454719 w 605702"/>
              <a:gd name="connsiteY36" fmla="*/ 81206 h 60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5702" h="604568">
                <a:moveTo>
                  <a:pt x="290910" y="156336"/>
                </a:moveTo>
                <a:cubicBezTo>
                  <a:pt x="306137" y="157147"/>
                  <a:pt x="321272" y="160032"/>
                  <a:pt x="335849" y="164992"/>
                </a:cubicBezTo>
                <a:lnTo>
                  <a:pt x="288310" y="212456"/>
                </a:lnTo>
                <a:cubicBezTo>
                  <a:pt x="257856" y="210695"/>
                  <a:pt x="226844" y="221449"/>
                  <a:pt x="203632" y="244717"/>
                </a:cubicBezTo>
                <a:cubicBezTo>
                  <a:pt x="160271" y="287918"/>
                  <a:pt x="160271" y="358187"/>
                  <a:pt x="203632" y="401388"/>
                </a:cubicBezTo>
                <a:cubicBezTo>
                  <a:pt x="246900" y="444680"/>
                  <a:pt x="317279" y="444680"/>
                  <a:pt x="360547" y="401388"/>
                </a:cubicBezTo>
                <a:cubicBezTo>
                  <a:pt x="383852" y="378211"/>
                  <a:pt x="394623" y="347156"/>
                  <a:pt x="392859" y="316749"/>
                </a:cubicBezTo>
                <a:lnTo>
                  <a:pt x="440397" y="269284"/>
                </a:lnTo>
                <a:cubicBezTo>
                  <a:pt x="460267" y="327595"/>
                  <a:pt x="446897" y="394620"/>
                  <a:pt x="400287" y="441065"/>
                </a:cubicBezTo>
                <a:cubicBezTo>
                  <a:pt x="335106" y="506236"/>
                  <a:pt x="229073" y="506236"/>
                  <a:pt x="163892" y="441065"/>
                </a:cubicBezTo>
                <a:cubicBezTo>
                  <a:pt x="98619" y="375987"/>
                  <a:pt x="98619" y="270118"/>
                  <a:pt x="163892" y="205040"/>
                </a:cubicBezTo>
                <a:cubicBezTo>
                  <a:pt x="198711" y="170137"/>
                  <a:pt x="245228" y="153902"/>
                  <a:pt x="290910" y="156336"/>
                </a:cubicBezTo>
                <a:close/>
                <a:moveTo>
                  <a:pt x="246542" y="43775"/>
                </a:moveTo>
                <a:cubicBezTo>
                  <a:pt x="306463" y="36243"/>
                  <a:pt x="368345" y="47900"/>
                  <a:pt x="422196" y="78723"/>
                </a:cubicBezTo>
                <a:lnTo>
                  <a:pt x="376794" y="124054"/>
                </a:lnTo>
                <a:cubicBezTo>
                  <a:pt x="294811" y="85305"/>
                  <a:pt x="193980" y="99581"/>
                  <a:pt x="126109" y="167345"/>
                </a:cubicBezTo>
                <a:cubicBezTo>
                  <a:pt x="39948" y="253371"/>
                  <a:pt x="39948" y="392793"/>
                  <a:pt x="126109" y="478820"/>
                </a:cubicBezTo>
                <a:cubicBezTo>
                  <a:pt x="212271" y="564846"/>
                  <a:pt x="351912" y="564846"/>
                  <a:pt x="438073" y="478820"/>
                </a:cubicBezTo>
                <a:cubicBezTo>
                  <a:pt x="505944" y="411055"/>
                  <a:pt x="520428" y="310382"/>
                  <a:pt x="481432" y="228527"/>
                </a:cubicBezTo>
                <a:lnTo>
                  <a:pt x="526741" y="183011"/>
                </a:lnTo>
                <a:cubicBezTo>
                  <a:pt x="588484" y="290544"/>
                  <a:pt x="573350" y="430244"/>
                  <a:pt x="481432" y="522111"/>
                </a:cubicBezTo>
                <a:cubicBezTo>
                  <a:pt x="371316" y="632054"/>
                  <a:pt x="192866" y="632054"/>
                  <a:pt x="82657" y="522111"/>
                </a:cubicBezTo>
                <a:cubicBezTo>
                  <a:pt x="-27552" y="412168"/>
                  <a:pt x="-27552" y="233997"/>
                  <a:pt x="82657" y="123961"/>
                </a:cubicBezTo>
                <a:cubicBezTo>
                  <a:pt x="128662" y="78028"/>
                  <a:pt x="186622" y="51307"/>
                  <a:pt x="246542" y="43775"/>
                </a:cubicBezTo>
                <a:close/>
                <a:moveTo>
                  <a:pt x="536061" y="0"/>
                </a:moveTo>
                <a:lnTo>
                  <a:pt x="544232" y="61368"/>
                </a:lnTo>
                <a:lnTo>
                  <a:pt x="605702" y="69526"/>
                </a:lnTo>
                <a:lnTo>
                  <a:pt x="524361" y="150732"/>
                </a:lnTo>
                <a:lnTo>
                  <a:pt x="498361" y="147302"/>
                </a:lnTo>
                <a:lnTo>
                  <a:pt x="337721" y="307767"/>
                </a:lnTo>
                <a:cubicBezTo>
                  <a:pt x="339021" y="312588"/>
                  <a:pt x="339764" y="317779"/>
                  <a:pt x="339764" y="323063"/>
                </a:cubicBezTo>
                <a:cubicBezTo>
                  <a:pt x="339764" y="354859"/>
                  <a:pt x="313950" y="380630"/>
                  <a:pt x="282101" y="380630"/>
                </a:cubicBezTo>
                <a:cubicBezTo>
                  <a:pt x="250251" y="380630"/>
                  <a:pt x="224437" y="354859"/>
                  <a:pt x="224437" y="323063"/>
                </a:cubicBezTo>
                <a:cubicBezTo>
                  <a:pt x="224437" y="291266"/>
                  <a:pt x="250251" y="265495"/>
                  <a:pt x="282101" y="265495"/>
                </a:cubicBezTo>
                <a:cubicBezTo>
                  <a:pt x="287393" y="265495"/>
                  <a:pt x="292500" y="266237"/>
                  <a:pt x="297422" y="267535"/>
                </a:cubicBezTo>
                <a:lnTo>
                  <a:pt x="458155" y="107162"/>
                </a:lnTo>
                <a:lnTo>
                  <a:pt x="454719" y="812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" name="link_45315">
            <a:extLst>
              <a:ext uri="{FF2B5EF4-FFF2-40B4-BE49-F238E27FC236}">
                <a16:creationId xmlns:a16="http://schemas.microsoft.com/office/drawing/2014/main" xmlns="" id="{CEF71A28-0463-4CDB-85F1-73AB303E67BE}"/>
              </a:ext>
            </a:extLst>
          </p:cNvPr>
          <p:cNvSpPr>
            <a:spLocks noChangeAspect="1"/>
          </p:cNvSpPr>
          <p:nvPr/>
        </p:nvSpPr>
        <p:spPr bwMode="auto">
          <a:xfrm>
            <a:off x="7364612" y="3912587"/>
            <a:ext cx="325878" cy="325346"/>
          </a:xfrm>
          <a:custGeom>
            <a:avLst/>
            <a:gdLst>
              <a:gd name="connsiteX0" fmla="*/ 140017 w 606581"/>
              <a:gd name="connsiteY0" fmla="*/ 411043 h 605592"/>
              <a:gd name="connsiteX1" fmla="*/ 178821 w 606581"/>
              <a:gd name="connsiteY1" fmla="*/ 427078 h 605592"/>
              <a:gd name="connsiteX2" fmla="*/ 178821 w 606581"/>
              <a:gd name="connsiteY2" fmla="*/ 504564 h 605592"/>
              <a:gd name="connsiteX3" fmla="*/ 93692 w 606581"/>
              <a:gd name="connsiteY3" fmla="*/ 589557 h 605592"/>
              <a:gd name="connsiteX4" fmla="*/ 54887 w 606581"/>
              <a:gd name="connsiteY4" fmla="*/ 605592 h 605592"/>
              <a:gd name="connsiteX5" fmla="*/ 16083 w 606581"/>
              <a:gd name="connsiteY5" fmla="*/ 589557 h 605592"/>
              <a:gd name="connsiteX6" fmla="*/ 16083 w 606581"/>
              <a:gd name="connsiteY6" fmla="*/ 511979 h 605592"/>
              <a:gd name="connsiteX7" fmla="*/ 101212 w 606581"/>
              <a:gd name="connsiteY7" fmla="*/ 427078 h 605592"/>
              <a:gd name="connsiteX8" fmla="*/ 140017 w 606581"/>
              <a:gd name="connsiteY8" fmla="*/ 411043 h 605592"/>
              <a:gd name="connsiteX9" fmla="*/ 382501 w 606581"/>
              <a:gd name="connsiteY9" fmla="*/ 49537 h 605592"/>
              <a:gd name="connsiteX10" fmla="*/ 557044 w 606581"/>
              <a:gd name="connsiteY10" fmla="*/ 223798 h 605592"/>
              <a:gd name="connsiteX11" fmla="*/ 382501 w 606581"/>
              <a:gd name="connsiteY11" fmla="*/ 398059 h 605592"/>
              <a:gd name="connsiteX12" fmla="*/ 207957 w 606581"/>
              <a:gd name="connsiteY12" fmla="*/ 223798 h 605592"/>
              <a:gd name="connsiteX13" fmla="*/ 382501 w 606581"/>
              <a:gd name="connsiteY13" fmla="*/ 49537 h 605592"/>
              <a:gd name="connsiteX14" fmla="*/ 382536 w 606581"/>
              <a:gd name="connsiteY14" fmla="*/ 24750 h 605592"/>
              <a:gd name="connsiteX15" fmla="*/ 304914 w 606581"/>
              <a:gd name="connsiteY15" fmla="*/ 40417 h 605592"/>
              <a:gd name="connsiteX16" fmla="*/ 241591 w 606581"/>
              <a:gd name="connsiteY16" fmla="*/ 83058 h 605592"/>
              <a:gd name="connsiteX17" fmla="*/ 198880 w 606581"/>
              <a:gd name="connsiteY17" fmla="*/ 146278 h 605592"/>
              <a:gd name="connsiteX18" fmla="*/ 183189 w 606581"/>
              <a:gd name="connsiteY18" fmla="*/ 223774 h 605592"/>
              <a:gd name="connsiteX19" fmla="*/ 198880 w 606581"/>
              <a:gd name="connsiteY19" fmla="*/ 301177 h 605592"/>
              <a:gd name="connsiteX20" fmla="*/ 241591 w 606581"/>
              <a:gd name="connsiteY20" fmla="*/ 364490 h 605592"/>
              <a:gd name="connsiteX21" fmla="*/ 304914 w 606581"/>
              <a:gd name="connsiteY21" fmla="*/ 407131 h 605592"/>
              <a:gd name="connsiteX22" fmla="*/ 382536 w 606581"/>
              <a:gd name="connsiteY22" fmla="*/ 422705 h 605592"/>
              <a:gd name="connsiteX23" fmla="*/ 460158 w 606581"/>
              <a:gd name="connsiteY23" fmla="*/ 407131 h 605592"/>
              <a:gd name="connsiteX24" fmla="*/ 523481 w 606581"/>
              <a:gd name="connsiteY24" fmla="*/ 364490 h 605592"/>
              <a:gd name="connsiteX25" fmla="*/ 566192 w 606581"/>
              <a:gd name="connsiteY25" fmla="*/ 301177 h 605592"/>
              <a:gd name="connsiteX26" fmla="*/ 581883 w 606581"/>
              <a:gd name="connsiteY26" fmla="*/ 223774 h 605592"/>
              <a:gd name="connsiteX27" fmla="*/ 566192 w 606581"/>
              <a:gd name="connsiteY27" fmla="*/ 146278 h 605592"/>
              <a:gd name="connsiteX28" fmla="*/ 523481 w 606581"/>
              <a:gd name="connsiteY28" fmla="*/ 83058 h 605592"/>
              <a:gd name="connsiteX29" fmla="*/ 460158 w 606581"/>
              <a:gd name="connsiteY29" fmla="*/ 40417 h 605592"/>
              <a:gd name="connsiteX30" fmla="*/ 382536 w 606581"/>
              <a:gd name="connsiteY30" fmla="*/ 24750 h 605592"/>
              <a:gd name="connsiteX31" fmla="*/ 382536 w 606581"/>
              <a:gd name="connsiteY31" fmla="*/ 0 h 605592"/>
              <a:gd name="connsiteX32" fmla="*/ 469721 w 606581"/>
              <a:gd name="connsiteY32" fmla="*/ 17613 h 605592"/>
              <a:gd name="connsiteX33" fmla="*/ 540937 w 606581"/>
              <a:gd name="connsiteY33" fmla="*/ 65538 h 605592"/>
              <a:gd name="connsiteX34" fmla="*/ 588940 w 606581"/>
              <a:gd name="connsiteY34" fmla="*/ 136637 h 605592"/>
              <a:gd name="connsiteX35" fmla="*/ 606581 w 606581"/>
              <a:gd name="connsiteY35" fmla="*/ 223774 h 605592"/>
              <a:gd name="connsiteX36" fmla="*/ 588940 w 606581"/>
              <a:gd name="connsiteY36" fmla="*/ 310818 h 605592"/>
              <a:gd name="connsiteX37" fmla="*/ 540937 w 606581"/>
              <a:gd name="connsiteY37" fmla="*/ 381917 h 605592"/>
              <a:gd name="connsiteX38" fmla="*/ 469721 w 606581"/>
              <a:gd name="connsiteY38" fmla="*/ 429842 h 605592"/>
              <a:gd name="connsiteX39" fmla="*/ 382536 w 606581"/>
              <a:gd name="connsiteY39" fmla="*/ 447455 h 605592"/>
              <a:gd name="connsiteX40" fmla="*/ 295258 w 606581"/>
              <a:gd name="connsiteY40" fmla="*/ 429842 h 605592"/>
              <a:gd name="connsiteX41" fmla="*/ 240105 w 606581"/>
              <a:gd name="connsiteY41" fmla="*/ 396471 h 605592"/>
              <a:gd name="connsiteX42" fmla="*/ 209558 w 606581"/>
              <a:gd name="connsiteY42" fmla="*/ 427061 h 605592"/>
              <a:gd name="connsiteX43" fmla="*/ 196373 w 606581"/>
              <a:gd name="connsiteY43" fmla="*/ 409541 h 605592"/>
              <a:gd name="connsiteX44" fmla="*/ 178918 w 606581"/>
              <a:gd name="connsiteY44" fmla="*/ 396378 h 605592"/>
              <a:gd name="connsiteX45" fmla="*/ 209465 w 606581"/>
              <a:gd name="connsiteY45" fmla="*/ 365880 h 605592"/>
              <a:gd name="connsiteX46" fmla="*/ 176040 w 606581"/>
              <a:gd name="connsiteY46" fmla="*/ 310818 h 605592"/>
              <a:gd name="connsiteX47" fmla="*/ 158491 w 606581"/>
              <a:gd name="connsiteY47" fmla="*/ 223774 h 605592"/>
              <a:gd name="connsiteX48" fmla="*/ 176040 w 606581"/>
              <a:gd name="connsiteY48" fmla="*/ 136637 h 605592"/>
              <a:gd name="connsiteX49" fmla="*/ 224043 w 606581"/>
              <a:gd name="connsiteY49" fmla="*/ 65538 h 605592"/>
              <a:gd name="connsiteX50" fmla="*/ 295258 w 606581"/>
              <a:gd name="connsiteY50" fmla="*/ 17613 h 605592"/>
              <a:gd name="connsiteX51" fmla="*/ 382536 w 606581"/>
              <a:gd name="connsiteY51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6581" h="605592">
                <a:moveTo>
                  <a:pt x="140017" y="411043"/>
                </a:moveTo>
                <a:cubicBezTo>
                  <a:pt x="154035" y="411043"/>
                  <a:pt x="168053" y="416326"/>
                  <a:pt x="178821" y="427078"/>
                </a:cubicBezTo>
                <a:cubicBezTo>
                  <a:pt x="200266" y="448488"/>
                  <a:pt x="200266" y="483153"/>
                  <a:pt x="178821" y="504564"/>
                </a:cubicBezTo>
                <a:lnTo>
                  <a:pt x="93692" y="589557"/>
                </a:lnTo>
                <a:cubicBezTo>
                  <a:pt x="83016" y="600216"/>
                  <a:pt x="68905" y="605592"/>
                  <a:pt x="54887" y="605592"/>
                </a:cubicBezTo>
                <a:cubicBezTo>
                  <a:pt x="40870" y="605592"/>
                  <a:pt x="26759" y="600216"/>
                  <a:pt x="16083" y="589557"/>
                </a:cubicBezTo>
                <a:cubicBezTo>
                  <a:pt x="-5362" y="568147"/>
                  <a:pt x="-5362" y="533389"/>
                  <a:pt x="16083" y="511979"/>
                </a:cubicBezTo>
                <a:lnTo>
                  <a:pt x="101212" y="427078"/>
                </a:lnTo>
                <a:cubicBezTo>
                  <a:pt x="111888" y="416326"/>
                  <a:pt x="125999" y="411043"/>
                  <a:pt x="140017" y="411043"/>
                </a:cubicBezTo>
                <a:close/>
                <a:moveTo>
                  <a:pt x="382501" y="49537"/>
                </a:moveTo>
                <a:cubicBezTo>
                  <a:pt x="478871" y="49537"/>
                  <a:pt x="557044" y="127491"/>
                  <a:pt x="557044" y="223798"/>
                </a:cubicBezTo>
                <a:cubicBezTo>
                  <a:pt x="557044" y="320012"/>
                  <a:pt x="478871" y="398059"/>
                  <a:pt x="382501" y="398059"/>
                </a:cubicBezTo>
                <a:cubicBezTo>
                  <a:pt x="286130" y="398059"/>
                  <a:pt x="207957" y="320012"/>
                  <a:pt x="207957" y="223798"/>
                </a:cubicBezTo>
                <a:cubicBezTo>
                  <a:pt x="207957" y="127491"/>
                  <a:pt x="286130" y="49537"/>
                  <a:pt x="382501" y="49537"/>
                </a:cubicBezTo>
                <a:close/>
                <a:moveTo>
                  <a:pt x="382536" y="24750"/>
                </a:moveTo>
                <a:cubicBezTo>
                  <a:pt x="355610" y="24750"/>
                  <a:pt x="329519" y="30034"/>
                  <a:pt x="304914" y="40417"/>
                </a:cubicBezTo>
                <a:cubicBezTo>
                  <a:pt x="281238" y="50428"/>
                  <a:pt x="259882" y="64796"/>
                  <a:pt x="241591" y="83058"/>
                </a:cubicBezTo>
                <a:cubicBezTo>
                  <a:pt x="223300" y="101319"/>
                  <a:pt x="208908" y="122547"/>
                  <a:pt x="198880" y="146278"/>
                </a:cubicBezTo>
                <a:cubicBezTo>
                  <a:pt x="188481" y="170843"/>
                  <a:pt x="183189" y="196891"/>
                  <a:pt x="183189" y="223774"/>
                </a:cubicBezTo>
                <a:cubicBezTo>
                  <a:pt x="183189" y="250564"/>
                  <a:pt x="188481" y="276705"/>
                  <a:pt x="198880" y="301177"/>
                </a:cubicBezTo>
                <a:cubicBezTo>
                  <a:pt x="208908" y="324908"/>
                  <a:pt x="223300" y="346228"/>
                  <a:pt x="241591" y="364490"/>
                </a:cubicBezTo>
                <a:cubicBezTo>
                  <a:pt x="259882" y="382752"/>
                  <a:pt x="281238" y="397027"/>
                  <a:pt x="304914" y="407131"/>
                </a:cubicBezTo>
                <a:cubicBezTo>
                  <a:pt x="329519" y="417513"/>
                  <a:pt x="355610" y="422705"/>
                  <a:pt x="382536" y="422705"/>
                </a:cubicBezTo>
                <a:cubicBezTo>
                  <a:pt x="409462" y="422705"/>
                  <a:pt x="435553" y="417513"/>
                  <a:pt x="460158" y="407131"/>
                </a:cubicBezTo>
                <a:cubicBezTo>
                  <a:pt x="483834" y="397027"/>
                  <a:pt x="505190" y="382752"/>
                  <a:pt x="523481" y="364490"/>
                </a:cubicBezTo>
                <a:cubicBezTo>
                  <a:pt x="541772" y="346228"/>
                  <a:pt x="556164" y="324908"/>
                  <a:pt x="566192" y="301177"/>
                </a:cubicBezTo>
                <a:cubicBezTo>
                  <a:pt x="576591" y="276705"/>
                  <a:pt x="581883" y="250564"/>
                  <a:pt x="581883" y="223774"/>
                </a:cubicBezTo>
                <a:cubicBezTo>
                  <a:pt x="581883" y="196891"/>
                  <a:pt x="576591" y="170843"/>
                  <a:pt x="566192" y="146278"/>
                </a:cubicBezTo>
                <a:cubicBezTo>
                  <a:pt x="556164" y="122547"/>
                  <a:pt x="541772" y="101319"/>
                  <a:pt x="523481" y="83058"/>
                </a:cubicBezTo>
                <a:cubicBezTo>
                  <a:pt x="505190" y="64796"/>
                  <a:pt x="483834" y="50428"/>
                  <a:pt x="460158" y="40417"/>
                </a:cubicBezTo>
                <a:cubicBezTo>
                  <a:pt x="435553" y="30034"/>
                  <a:pt x="409462" y="24750"/>
                  <a:pt x="382536" y="24750"/>
                </a:cubicBezTo>
                <a:close/>
                <a:moveTo>
                  <a:pt x="382536" y="0"/>
                </a:moveTo>
                <a:cubicBezTo>
                  <a:pt x="412712" y="0"/>
                  <a:pt x="442145" y="5933"/>
                  <a:pt x="469721" y="17613"/>
                </a:cubicBezTo>
                <a:cubicBezTo>
                  <a:pt x="496462" y="28922"/>
                  <a:pt x="520417" y="45051"/>
                  <a:pt x="540937" y="65538"/>
                </a:cubicBezTo>
                <a:cubicBezTo>
                  <a:pt x="561549" y="86117"/>
                  <a:pt x="577705" y="110033"/>
                  <a:pt x="588940" y="136637"/>
                </a:cubicBezTo>
                <a:cubicBezTo>
                  <a:pt x="600639" y="164262"/>
                  <a:pt x="606581" y="193554"/>
                  <a:pt x="606581" y="223774"/>
                </a:cubicBezTo>
                <a:cubicBezTo>
                  <a:pt x="606581" y="253901"/>
                  <a:pt x="600639" y="283194"/>
                  <a:pt x="588940" y="310818"/>
                </a:cubicBezTo>
                <a:cubicBezTo>
                  <a:pt x="577705" y="337515"/>
                  <a:pt x="561549" y="361431"/>
                  <a:pt x="540937" y="381917"/>
                </a:cubicBezTo>
                <a:cubicBezTo>
                  <a:pt x="520417" y="402496"/>
                  <a:pt x="496462" y="418626"/>
                  <a:pt x="469721" y="429842"/>
                </a:cubicBezTo>
                <a:cubicBezTo>
                  <a:pt x="442145" y="441522"/>
                  <a:pt x="412805" y="447455"/>
                  <a:pt x="382536" y="447455"/>
                </a:cubicBezTo>
                <a:cubicBezTo>
                  <a:pt x="352267" y="447455"/>
                  <a:pt x="322927" y="441522"/>
                  <a:pt x="295258" y="429842"/>
                </a:cubicBezTo>
                <a:cubicBezTo>
                  <a:pt x="275295" y="421407"/>
                  <a:pt x="256818" y="410190"/>
                  <a:pt x="240105" y="396471"/>
                </a:cubicBezTo>
                <a:lnTo>
                  <a:pt x="209558" y="427061"/>
                </a:lnTo>
                <a:cubicBezTo>
                  <a:pt x="206030" y="420758"/>
                  <a:pt x="201666" y="414918"/>
                  <a:pt x="196373" y="409541"/>
                </a:cubicBezTo>
                <a:cubicBezTo>
                  <a:pt x="191081" y="404350"/>
                  <a:pt x="185232" y="399901"/>
                  <a:pt x="178918" y="396378"/>
                </a:cubicBezTo>
                <a:lnTo>
                  <a:pt x="209465" y="365880"/>
                </a:lnTo>
                <a:cubicBezTo>
                  <a:pt x="195724" y="349287"/>
                  <a:pt x="184582" y="330840"/>
                  <a:pt x="176040" y="310818"/>
                </a:cubicBezTo>
                <a:cubicBezTo>
                  <a:pt x="164341" y="283194"/>
                  <a:pt x="158491" y="253901"/>
                  <a:pt x="158491" y="223774"/>
                </a:cubicBezTo>
                <a:cubicBezTo>
                  <a:pt x="158491" y="193554"/>
                  <a:pt x="164341" y="164262"/>
                  <a:pt x="176040" y="136637"/>
                </a:cubicBezTo>
                <a:cubicBezTo>
                  <a:pt x="187367" y="110033"/>
                  <a:pt x="203523" y="86117"/>
                  <a:pt x="224043" y="65538"/>
                </a:cubicBezTo>
                <a:cubicBezTo>
                  <a:pt x="244655" y="45051"/>
                  <a:pt x="268610" y="28922"/>
                  <a:pt x="295258" y="17613"/>
                </a:cubicBezTo>
                <a:cubicBezTo>
                  <a:pt x="322927" y="5933"/>
                  <a:pt x="352267" y="0"/>
                  <a:pt x="3825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3" name="link_45315">
            <a:extLst>
              <a:ext uri="{FF2B5EF4-FFF2-40B4-BE49-F238E27FC236}">
                <a16:creationId xmlns:a16="http://schemas.microsoft.com/office/drawing/2014/main" xmlns="" id="{15D97359-CF19-4D13-A5BD-7E0F71229C47}"/>
              </a:ext>
            </a:extLst>
          </p:cNvPr>
          <p:cNvSpPr>
            <a:spLocks noChangeAspect="1"/>
          </p:cNvSpPr>
          <p:nvPr/>
        </p:nvSpPr>
        <p:spPr bwMode="auto">
          <a:xfrm>
            <a:off x="10240398" y="3947645"/>
            <a:ext cx="325878" cy="255153"/>
          </a:xfrm>
          <a:custGeom>
            <a:avLst/>
            <a:gdLst>
              <a:gd name="connsiteX0" fmla="*/ 474067 w 538647"/>
              <a:gd name="connsiteY0" fmla="*/ 243115 h 421745"/>
              <a:gd name="connsiteX1" fmla="*/ 532189 w 538647"/>
              <a:gd name="connsiteY1" fmla="*/ 243115 h 421745"/>
              <a:gd name="connsiteX2" fmla="*/ 538647 w 538647"/>
              <a:gd name="connsiteY2" fmla="*/ 251724 h 421745"/>
              <a:gd name="connsiteX3" fmla="*/ 538647 w 538647"/>
              <a:gd name="connsiteY3" fmla="*/ 415289 h 421745"/>
              <a:gd name="connsiteX4" fmla="*/ 532189 w 538647"/>
              <a:gd name="connsiteY4" fmla="*/ 421745 h 421745"/>
              <a:gd name="connsiteX5" fmla="*/ 474067 w 538647"/>
              <a:gd name="connsiteY5" fmla="*/ 421745 h 421745"/>
              <a:gd name="connsiteX6" fmla="*/ 467609 w 538647"/>
              <a:gd name="connsiteY6" fmla="*/ 415289 h 421745"/>
              <a:gd name="connsiteX7" fmla="*/ 467609 w 538647"/>
              <a:gd name="connsiteY7" fmla="*/ 251724 h 421745"/>
              <a:gd name="connsiteX8" fmla="*/ 474067 w 538647"/>
              <a:gd name="connsiteY8" fmla="*/ 243115 h 421745"/>
              <a:gd name="connsiteX9" fmla="*/ 8601 w 538647"/>
              <a:gd name="connsiteY9" fmla="*/ 243115 h 421745"/>
              <a:gd name="connsiteX10" fmla="*/ 64506 w 538647"/>
              <a:gd name="connsiteY10" fmla="*/ 243115 h 421745"/>
              <a:gd name="connsiteX11" fmla="*/ 73107 w 538647"/>
              <a:gd name="connsiteY11" fmla="*/ 251724 h 421745"/>
              <a:gd name="connsiteX12" fmla="*/ 73107 w 538647"/>
              <a:gd name="connsiteY12" fmla="*/ 415289 h 421745"/>
              <a:gd name="connsiteX13" fmla="*/ 64506 w 538647"/>
              <a:gd name="connsiteY13" fmla="*/ 421745 h 421745"/>
              <a:gd name="connsiteX14" fmla="*/ 8601 w 538647"/>
              <a:gd name="connsiteY14" fmla="*/ 421745 h 421745"/>
              <a:gd name="connsiteX15" fmla="*/ 0 w 538647"/>
              <a:gd name="connsiteY15" fmla="*/ 415289 h 421745"/>
              <a:gd name="connsiteX16" fmla="*/ 0 w 538647"/>
              <a:gd name="connsiteY16" fmla="*/ 251724 h 421745"/>
              <a:gd name="connsiteX17" fmla="*/ 8601 w 538647"/>
              <a:gd name="connsiteY17" fmla="*/ 243115 h 421745"/>
              <a:gd name="connsiteX18" fmla="*/ 230607 w 538647"/>
              <a:gd name="connsiteY18" fmla="*/ 206562 h 421745"/>
              <a:gd name="connsiteX19" fmla="*/ 286577 w 538647"/>
              <a:gd name="connsiteY19" fmla="*/ 206562 h 421745"/>
              <a:gd name="connsiteX20" fmla="*/ 295187 w 538647"/>
              <a:gd name="connsiteY20" fmla="*/ 215169 h 421745"/>
              <a:gd name="connsiteX21" fmla="*/ 295187 w 538647"/>
              <a:gd name="connsiteY21" fmla="*/ 415290 h 421745"/>
              <a:gd name="connsiteX22" fmla="*/ 286577 w 538647"/>
              <a:gd name="connsiteY22" fmla="*/ 421745 h 421745"/>
              <a:gd name="connsiteX23" fmla="*/ 230607 w 538647"/>
              <a:gd name="connsiteY23" fmla="*/ 421745 h 421745"/>
              <a:gd name="connsiteX24" fmla="*/ 224149 w 538647"/>
              <a:gd name="connsiteY24" fmla="*/ 415290 h 421745"/>
              <a:gd name="connsiteX25" fmla="*/ 224149 w 538647"/>
              <a:gd name="connsiteY25" fmla="*/ 215169 h 421745"/>
              <a:gd name="connsiteX26" fmla="*/ 230607 w 538647"/>
              <a:gd name="connsiteY26" fmla="*/ 206562 h 421745"/>
              <a:gd name="connsiteX27" fmla="*/ 353445 w 538647"/>
              <a:gd name="connsiteY27" fmla="*/ 148628 h 421745"/>
              <a:gd name="connsiteX28" fmla="*/ 409350 w 538647"/>
              <a:gd name="connsiteY28" fmla="*/ 148628 h 421745"/>
              <a:gd name="connsiteX29" fmla="*/ 417951 w 538647"/>
              <a:gd name="connsiteY29" fmla="*/ 157230 h 421745"/>
              <a:gd name="connsiteX30" fmla="*/ 417951 w 538647"/>
              <a:gd name="connsiteY30" fmla="*/ 415293 h 421745"/>
              <a:gd name="connsiteX31" fmla="*/ 409350 w 538647"/>
              <a:gd name="connsiteY31" fmla="*/ 421745 h 421745"/>
              <a:gd name="connsiteX32" fmla="*/ 353445 w 538647"/>
              <a:gd name="connsiteY32" fmla="*/ 421745 h 421745"/>
              <a:gd name="connsiteX33" fmla="*/ 344844 w 538647"/>
              <a:gd name="connsiteY33" fmla="*/ 415293 h 421745"/>
              <a:gd name="connsiteX34" fmla="*/ 344844 w 538647"/>
              <a:gd name="connsiteY34" fmla="*/ 157230 h 421745"/>
              <a:gd name="connsiteX35" fmla="*/ 353445 w 538647"/>
              <a:gd name="connsiteY35" fmla="*/ 148628 h 421745"/>
              <a:gd name="connsiteX36" fmla="*/ 111980 w 538647"/>
              <a:gd name="connsiteY36" fmla="*/ 148628 h 421745"/>
              <a:gd name="connsiteX37" fmla="*/ 170102 w 538647"/>
              <a:gd name="connsiteY37" fmla="*/ 148628 h 421745"/>
              <a:gd name="connsiteX38" fmla="*/ 176560 w 538647"/>
              <a:gd name="connsiteY38" fmla="*/ 157230 h 421745"/>
              <a:gd name="connsiteX39" fmla="*/ 176560 w 538647"/>
              <a:gd name="connsiteY39" fmla="*/ 415293 h 421745"/>
              <a:gd name="connsiteX40" fmla="*/ 170102 w 538647"/>
              <a:gd name="connsiteY40" fmla="*/ 421745 h 421745"/>
              <a:gd name="connsiteX41" fmla="*/ 111980 w 538647"/>
              <a:gd name="connsiteY41" fmla="*/ 421745 h 421745"/>
              <a:gd name="connsiteX42" fmla="*/ 105522 w 538647"/>
              <a:gd name="connsiteY42" fmla="*/ 415293 h 421745"/>
              <a:gd name="connsiteX43" fmla="*/ 105522 w 538647"/>
              <a:gd name="connsiteY43" fmla="*/ 157230 h 421745"/>
              <a:gd name="connsiteX44" fmla="*/ 111980 w 538647"/>
              <a:gd name="connsiteY44" fmla="*/ 148628 h 421745"/>
              <a:gd name="connsiteX45" fmla="*/ 142224 w 538647"/>
              <a:gd name="connsiteY45" fmla="*/ 0 h 421745"/>
              <a:gd name="connsiteX46" fmla="*/ 172373 w 538647"/>
              <a:gd name="connsiteY46" fmla="*/ 30141 h 421745"/>
              <a:gd name="connsiteX47" fmla="*/ 234825 w 538647"/>
              <a:gd name="connsiteY47" fmla="*/ 66741 h 421745"/>
              <a:gd name="connsiteX48" fmla="*/ 254207 w 538647"/>
              <a:gd name="connsiteY48" fmla="*/ 60283 h 421745"/>
              <a:gd name="connsiteX49" fmla="*/ 277896 w 538647"/>
              <a:gd name="connsiteY49" fmla="*/ 73200 h 421745"/>
              <a:gd name="connsiteX50" fmla="*/ 357576 w 538647"/>
              <a:gd name="connsiteY50" fmla="*/ 49518 h 421745"/>
              <a:gd name="connsiteX51" fmla="*/ 387725 w 538647"/>
              <a:gd name="connsiteY51" fmla="*/ 21530 h 421745"/>
              <a:gd name="connsiteX52" fmla="*/ 417874 w 538647"/>
              <a:gd name="connsiteY52" fmla="*/ 51671 h 421745"/>
              <a:gd name="connsiteX53" fmla="*/ 417874 w 538647"/>
              <a:gd name="connsiteY53" fmla="*/ 58130 h 421745"/>
              <a:gd name="connsiteX54" fmla="*/ 484633 w 538647"/>
              <a:gd name="connsiteY54" fmla="*/ 103341 h 421745"/>
              <a:gd name="connsiteX55" fmla="*/ 504015 w 538647"/>
              <a:gd name="connsiteY55" fmla="*/ 99036 h 421745"/>
              <a:gd name="connsiteX56" fmla="*/ 534164 w 538647"/>
              <a:gd name="connsiteY56" fmla="*/ 129177 h 421745"/>
              <a:gd name="connsiteX57" fmla="*/ 504015 w 538647"/>
              <a:gd name="connsiteY57" fmla="*/ 159318 h 421745"/>
              <a:gd name="connsiteX58" fmla="*/ 473866 w 538647"/>
              <a:gd name="connsiteY58" fmla="*/ 129177 h 421745"/>
              <a:gd name="connsiteX59" fmla="*/ 473866 w 538647"/>
              <a:gd name="connsiteY59" fmla="*/ 120565 h 421745"/>
              <a:gd name="connsiteX60" fmla="*/ 407107 w 538647"/>
              <a:gd name="connsiteY60" fmla="*/ 75353 h 421745"/>
              <a:gd name="connsiteX61" fmla="*/ 387725 w 538647"/>
              <a:gd name="connsiteY61" fmla="*/ 81812 h 421745"/>
              <a:gd name="connsiteX62" fmla="*/ 364036 w 538647"/>
              <a:gd name="connsiteY62" fmla="*/ 68894 h 421745"/>
              <a:gd name="connsiteX63" fmla="*/ 282203 w 538647"/>
              <a:gd name="connsiteY63" fmla="*/ 92577 h 421745"/>
              <a:gd name="connsiteX64" fmla="*/ 254207 w 538647"/>
              <a:gd name="connsiteY64" fmla="*/ 120565 h 421745"/>
              <a:gd name="connsiteX65" fmla="*/ 224058 w 538647"/>
              <a:gd name="connsiteY65" fmla="*/ 90424 h 421745"/>
              <a:gd name="connsiteX66" fmla="*/ 224058 w 538647"/>
              <a:gd name="connsiteY66" fmla="*/ 83965 h 421745"/>
              <a:gd name="connsiteX67" fmla="*/ 163759 w 538647"/>
              <a:gd name="connsiteY67" fmla="*/ 49518 h 421745"/>
              <a:gd name="connsiteX68" fmla="*/ 142224 w 538647"/>
              <a:gd name="connsiteY68" fmla="*/ 60283 h 421745"/>
              <a:gd name="connsiteX69" fmla="*/ 129303 w 538647"/>
              <a:gd name="connsiteY69" fmla="*/ 58130 h 421745"/>
              <a:gd name="connsiteX70" fmla="*/ 64697 w 538647"/>
              <a:gd name="connsiteY70" fmla="*/ 103341 h 421745"/>
              <a:gd name="connsiteX71" fmla="*/ 66851 w 538647"/>
              <a:gd name="connsiteY71" fmla="*/ 111953 h 421745"/>
              <a:gd name="connsiteX72" fmla="*/ 36702 w 538647"/>
              <a:gd name="connsiteY72" fmla="*/ 142095 h 421745"/>
              <a:gd name="connsiteX73" fmla="*/ 6552 w 538647"/>
              <a:gd name="connsiteY73" fmla="*/ 111953 h 421745"/>
              <a:gd name="connsiteX74" fmla="*/ 36702 w 538647"/>
              <a:gd name="connsiteY74" fmla="*/ 81812 h 421745"/>
              <a:gd name="connsiteX75" fmla="*/ 53930 w 538647"/>
              <a:gd name="connsiteY75" fmla="*/ 86118 h 421745"/>
              <a:gd name="connsiteX76" fmla="*/ 114228 w 538647"/>
              <a:gd name="connsiteY76" fmla="*/ 43059 h 421745"/>
              <a:gd name="connsiteX77" fmla="*/ 112075 w 538647"/>
              <a:gd name="connsiteY77" fmla="*/ 30141 h 421745"/>
              <a:gd name="connsiteX78" fmla="*/ 142224 w 538647"/>
              <a:gd name="connsiteY78" fmla="*/ 0 h 42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38647" h="421745">
                <a:moveTo>
                  <a:pt x="474067" y="243115"/>
                </a:moveTo>
                <a:lnTo>
                  <a:pt x="532189" y="243115"/>
                </a:lnTo>
                <a:cubicBezTo>
                  <a:pt x="536495" y="243115"/>
                  <a:pt x="538647" y="247419"/>
                  <a:pt x="538647" y="251724"/>
                </a:cubicBezTo>
                <a:lnTo>
                  <a:pt x="538647" y="415289"/>
                </a:lnTo>
                <a:cubicBezTo>
                  <a:pt x="538647" y="419593"/>
                  <a:pt x="536495" y="421745"/>
                  <a:pt x="532189" y="421745"/>
                </a:cubicBezTo>
                <a:lnTo>
                  <a:pt x="474067" y="421745"/>
                </a:lnTo>
                <a:cubicBezTo>
                  <a:pt x="469762" y="421745"/>
                  <a:pt x="467609" y="419593"/>
                  <a:pt x="467609" y="415289"/>
                </a:cubicBezTo>
                <a:lnTo>
                  <a:pt x="467609" y="251724"/>
                </a:lnTo>
                <a:cubicBezTo>
                  <a:pt x="467609" y="247419"/>
                  <a:pt x="469762" y="243115"/>
                  <a:pt x="474067" y="243115"/>
                </a:cubicBezTo>
                <a:close/>
                <a:moveTo>
                  <a:pt x="8601" y="243115"/>
                </a:moveTo>
                <a:lnTo>
                  <a:pt x="64506" y="243115"/>
                </a:lnTo>
                <a:cubicBezTo>
                  <a:pt x="68807" y="243115"/>
                  <a:pt x="73107" y="247419"/>
                  <a:pt x="73107" y="251724"/>
                </a:cubicBezTo>
                <a:lnTo>
                  <a:pt x="73107" y="415289"/>
                </a:lnTo>
                <a:cubicBezTo>
                  <a:pt x="73107" y="419593"/>
                  <a:pt x="68807" y="421745"/>
                  <a:pt x="64506" y="421745"/>
                </a:cubicBezTo>
                <a:lnTo>
                  <a:pt x="8601" y="421745"/>
                </a:lnTo>
                <a:cubicBezTo>
                  <a:pt x="4300" y="421745"/>
                  <a:pt x="0" y="419593"/>
                  <a:pt x="0" y="415289"/>
                </a:cubicBezTo>
                <a:lnTo>
                  <a:pt x="0" y="251724"/>
                </a:lnTo>
                <a:cubicBezTo>
                  <a:pt x="0" y="247419"/>
                  <a:pt x="4300" y="243115"/>
                  <a:pt x="8601" y="243115"/>
                </a:cubicBezTo>
                <a:close/>
                <a:moveTo>
                  <a:pt x="230607" y="206562"/>
                </a:moveTo>
                <a:lnTo>
                  <a:pt x="286577" y="206562"/>
                </a:lnTo>
                <a:cubicBezTo>
                  <a:pt x="290882" y="206562"/>
                  <a:pt x="295187" y="210866"/>
                  <a:pt x="295187" y="215169"/>
                </a:cubicBezTo>
                <a:lnTo>
                  <a:pt x="295187" y="415290"/>
                </a:lnTo>
                <a:cubicBezTo>
                  <a:pt x="295187" y="419593"/>
                  <a:pt x="290882" y="421745"/>
                  <a:pt x="286577" y="421745"/>
                </a:cubicBezTo>
                <a:lnTo>
                  <a:pt x="230607" y="421745"/>
                </a:lnTo>
                <a:cubicBezTo>
                  <a:pt x="226302" y="421745"/>
                  <a:pt x="224149" y="419593"/>
                  <a:pt x="224149" y="415290"/>
                </a:cubicBezTo>
                <a:lnTo>
                  <a:pt x="224149" y="215169"/>
                </a:lnTo>
                <a:cubicBezTo>
                  <a:pt x="224149" y="210866"/>
                  <a:pt x="226302" y="206562"/>
                  <a:pt x="230607" y="206562"/>
                </a:cubicBezTo>
                <a:close/>
                <a:moveTo>
                  <a:pt x="353445" y="148628"/>
                </a:moveTo>
                <a:lnTo>
                  <a:pt x="409350" y="148628"/>
                </a:lnTo>
                <a:cubicBezTo>
                  <a:pt x="413651" y="148628"/>
                  <a:pt x="417951" y="152929"/>
                  <a:pt x="417951" y="157230"/>
                </a:cubicBezTo>
                <a:lnTo>
                  <a:pt x="417951" y="415293"/>
                </a:lnTo>
                <a:cubicBezTo>
                  <a:pt x="417951" y="419595"/>
                  <a:pt x="413651" y="421745"/>
                  <a:pt x="409350" y="421745"/>
                </a:cubicBezTo>
                <a:lnTo>
                  <a:pt x="353445" y="421745"/>
                </a:lnTo>
                <a:cubicBezTo>
                  <a:pt x="349145" y="421745"/>
                  <a:pt x="344844" y="419595"/>
                  <a:pt x="344844" y="415293"/>
                </a:cubicBezTo>
                <a:lnTo>
                  <a:pt x="344844" y="157230"/>
                </a:lnTo>
                <a:cubicBezTo>
                  <a:pt x="344844" y="152929"/>
                  <a:pt x="349145" y="148628"/>
                  <a:pt x="353445" y="148628"/>
                </a:cubicBezTo>
                <a:close/>
                <a:moveTo>
                  <a:pt x="111980" y="148628"/>
                </a:moveTo>
                <a:lnTo>
                  <a:pt x="170102" y="148628"/>
                </a:lnTo>
                <a:cubicBezTo>
                  <a:pt x="174408" y="148628"/>
                  <a:pt x="176560" y="152929"/>
                  <a:pt x="176560" y="157230"/>
                </a:cubicBezTo>
                <a:lnTo>
                  <a:pt x="176560" y="415293"/>
                </a:lnTo>
                <a:cubicBezTo>
                  <a:pt x="176560" y="419595"/>
                  <a:pt x="174408" y="421745"/>
                  <a:pt x="170102" y="421745"/>
                </a:cubicBezTo>
                <a:lnTo>
                  <a:pt x="111980" y="421745"/>
                </a:lnTo>
                <a:cubicBezTo>
                  <a:pt x="107675" y="421745"/>
                  <a:pt x="105522" y="419595"/>
                  <a:pt x="105522" y="415293"/>
                </a:cubicBezTo>
                <a:lnTo>
                  <a:pt x="105522" y="157230"/>
                </a:lnTo>
                <a:cubicBezTo>
                  <a:pt x="105522" y="152929"/>
                  <a:pt x="107675" y="148628"/>
                  <a:pt x="111980" y="148628"/>
                </a:cubicBezTo>
                <a:close/>
                <a:moveTo>
                  <a:pt x="142224" y="0"/>
                </a:moveTo>
                <a:cubicBezTo>
                  <a:pt x="157299" y="0"/>
                  <a:pt x="172373" y="12918"/>
                  <a:pt x="172373" y="30141"/>
                </a:cubicBezTo>
                <a:lnTo>
                  <a:pt x="234825" y="66741"/>
                </a:lnTo>
                <a:cubicBezTo>
                  <a:pt x="239132" y="62435"/>
                  <a:pt x="245593" y="60283"/>
                  <a:pt x="254207" y="60283"/>
                </a:cubicBezTo>
                <a:cubicBezTo>
                  <a:pt x="262821" y="60283"/>
                  <a:pt x="271435" y="64588"/>
                  <a:pt x="277896" y="73200"/>
                </a:cubicBezTo>
                <a:lnTo>
                  <a:pt x="357576" y="49518"/>
                </a:lnTo>
                <a:cubicBezTo>
                  <a:pt x="359729" y="32294"/>
                  <a:pt x="372650" y="21530"/>
                  <a:pt x="387725" y="21530"/>
                </a:cubicBezTo>
                <a:cubicBezTo>
                  <a:pt x="404953" y="21530"/>
                  <a:pt x="417874" y="34447"/>
                  <a:pt x="417874" y="51671"/>
                </a:cubicBezTo>
                <a:cubicBezTo>
                  <a:pt x="417874" y="53824"/>
                  <a:pt x="417874" y="55977"/>
                  <a:pt x="417874" y="58130"/>
                </a:cubicBezTo>
                <a:lnTo>
                  <a:pt x="484633" y="103341"/>
                </a:lnTo>
                <a:cubicBezTo>
                  <a:pt x="491094" y="101189"/>
                  <a:pt x="495401" y="99036"/>
                  <a:pt x="504015" y="99036"/>
                </a:cubicBezTo>
                <a:cubicBezTo>
                  <a:pt x="519090" y="99036"/>
                  <a:pt x="534164" y="111953"/>
                  <a:pt x="534164" y="129177"/>
                </a:cubicBezTo>
                <a:cubicBezTo>
                  <a:pt x="534164" y="144247"/>
                  <a:pt x="519090" y="159318"/>
                  <a:pt x="504015" y="159318"/>
                </a:cubicBezTo>
                <a:cubicBezTo>
                  <a:pt x="486787" y="159318"/>
                  <a:pt x="473866" y="144247"/>
                  <a:pt x="473866" y="129177"/>
                </a:cubicBezTo>
                <a:cubicBezTo>
                  <a:pt x="473866" y="127024"/>
                  <a:pt x="473866" y="122718"/>
                  <a:pt x="473866" y="120565"/>
                </a:cubicBezTo>
                <a:lnTo>
                  <a:pt x="407107" y="75353"/>
                </a:lnTo>
                <a:cubicBezTo>
                  <a:pt x="400646" y="79659"/>
                  <a:pt x="394186" y="81812"/>
                  <a:pt x="387725" y="81812"/>
                </a:cubicBezTo>
                <a:cubicBezTo>
                  <a:pt x="379111" y="81812"/>
                  <a:pt x="370497" y="75353"/>
                  <a:pt x="364036" y="68894"/>
                </a:cubicBezTo>
                <a:lnTo>
                  <a:pt x="282203" y="92577"/>
                </a:lnTo>
                <a:cubicBezTo>
                  <a:pt x="282203" y="107647"/>
                  <a:pt x="269281" y="120565"/>
                  <a:pt x="254207" y="120565"/>
                </a:cubicBezTo>
                <a:cubicBezTo>
                  <a:pt x="236979" y="120565"/>
                  <a:pt x="224058" y="107647"/>
                  <a:pt x="224058" y="90424"/>
                </a:cubicBezTo>
                <a:cubicBezTo>
                  <a:pt x="224058" y="88271"/>
                  <a:pt x="224058" y="86118"/>
                  <a:pt x="224058" y="83965"/>
                </a:cubicBezTo>
                <a:lnTo>
                  <a:pt x="163759" y="49518"/>
                </a:lnTo>
                <a:cubicBezTo>
                  <a:pt x="157299" y="55977"/>
                  <a:pt x="150838" y="60283"/>
                  <a:pt x="142224" y="60283"/>
                </a:cubicBezTo>
                <a:cubicBezTo>
                  <a:pt x="135763" y="60283"/>
                  <a:pt x="131456" y="58130"/>
                  <a:pt x="129303" y="58130"/>
                </a:cubicBezTo>
                <a:lnTo>
                  <a:pt x="64697" y="103341"/>
                </a:lnTo>
                <a:cubicBezTo>
                  <a:pt x="66851" y="105494"/>
                  <a:pt x="66851" y="107647"/>
                  <a:pt x="66851" y="111953"/>
                </a:cubicBezTo>
                <a:cubicBezTo>
                  <a:pt x="66851" y="127024"/>
                  <a:pt x="53930" y="142095"/>
                  <a:pt x="36702" y="142095"/>
                </a:cubicBezTo>
                <a:cubicBezTo>
                  <a:pt x="19473" y="142095"/>
                  <a:pt x="6552" y="127024"/>
                  <a:pt x="6552" y="111953"/>
                </a:cubicBezTo>
                <a:cubicBezTo>
                  <a:pt x="6552" y="94730"/>
                  <a:pt x="19473" y="81812"/>
                  <a:pt x="36702" y="81812"/>
                </a:cubicBezTo>
                <a:cubicBezTo>
                  <a:pt x="43162" y="81812"/>
                  <a:pt x="47469" y="83965"/>
                  <a:pt x="53930" y="86118"/>
                </a:cubicBezTo>
                <a:lnTo>
                  <a:pt x="114228" y="43059"/>
                </a:lnTo>
                <a:cubicBezTo>
                  <a:pt x="112075" y="38753"/>
                  <a:pt x="112075" y="34447"/>
                  <a:pt x="112075" y="30141"/>
                </a:cubicBezTo>
                <a:cubicBezTo>
                  <a:pt x="112075" y="12918"/>
                  <a:pt x="124996" y="0"/>
                  <a:pt x="1422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xmlns="" id="{0D44321A-37A8-43E4-B319-D45C71ECC164}"/>
              </a:ext>
            </a:extLst>
          </p:cNvPr>
          <p:cNvSpPr/>
          <p:nvPr/>
        </p:nvSpPr>
        <p:spPr>
          <a:xfrm>
            <a:off x="1093965" y="4624577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添加文本信息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4113AA32-3402-406E-B463-0C4F1D45DABA}"/>
              </a:ext>
            </a:extLst>
          </p:cNvPr>
          <p:cNvSpPr/>
          <p:nvPr/>
        </p:nvSpPr>
        <p:spPr>
          <a:xfrm>
            <a:off x="713397" y="5011041"/>
            <a:ext cx="2176909" cy="8125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xmlns="" id="{AC89CA71-7880-463D-B08A-77179EE2AA3E}"/>
              </a:ext>
            </a:extLst>
          </p:cNvPr>
          <p:cNvSpPr/>
          <p:nvPr/>
        </p:nvSpPr>
        <p:spPr>
          <a:xfrm>
            <a:off x="3943677" y="4654936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添加文本信息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2E830100-9108-4F6B-9178-697405D1E105}"/>
              </a:ext>
            </a:extLst>
          </p:cNvPr>
          <p:cNvSpPr/>
          <p:nvPr/>
        </p:nvSpPr>
        <p:spPr>
          <a:xfrm>
            <a:off x="3563109" y="5041400"/>
            <a:ext cx="2176909" cy="8125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ADF32F7B-D00E-4ECC-8EFE-3ECA76552389}"/>
              </a:ext>
            </a:extLst>
          </p:cNvPr>
          <p:cNvSpPr/>
          <p:nvPr/>
        </p:nvSpPr>
        <p:spPr>
          <a:xfrm>
            <a:off x="6819665" y="4672487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添加文本信息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AC51CFBE-DBB4-4C4E-9528-327D9A32886B}"/>
              </a:ext>
            </a:extLst>
          </p:cNvPr>
          <p:cNvSpPr/>
          <p:nvPr/>
        </p:nvSpPr>
        <p:spPr>
          <a:xfrm>
            <a:off x="6439097" y="5058951"/>
            <a:ext cx="2176909" cy="8125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xmlns="" id="{7371703E-2B6A-4398-9C2C-D6F56925E2E4}"/>
              </a:ext>
            </a:extLst>
          </p:cNvPr>
          <p:cNvSpPr/>
          <p:nvPr/>
        </p:nvSpPr>
        <p:spPr>
          <a:xfrm>
            <a:off x="9695451" y="4690038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添加文本信息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AB7AD9EA-DBF6-4EFA-BFD9-1E32D29A4450}"/>
              </a:ext>
            </a:extLst>
          </p:cNvPr>
          <p:cNvSpPr/>
          <p:nvPr/>
        </p:nvSpPr>
        <p:spPr>
          <a:xfrm>
            <a:off x="9314883" y="5076502"/>
            <a:ext cx="2176909" cy="8125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2121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0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图片 2">
            <a:extLst>
              <a:ext uri="{FF2B5EF4-FFF2-40B4-BE49-F238E27FC236}">
                <a16:creationId xmlns:a16="http://schemas.microsoft.com/office/drawing/2014/main" xmlns="" id="{6CCDB0C8-BBE6-45AB-868A-9D7739A22B9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6420" y="0"/>
            <a:ext cx="12165580" cy="6858001"/>
          </a:xfrm>
          <a:custGeom>
            <a:avLst/>
            <a:gdLst/>
            <a:ahLst/>
            <a:cxnLst/>
            <a:rect l="0" t="0" r="0" b="0"/>
            <a:pathLst>
              <a:path w="12192001" h="6858001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E81C5BA0-FD64-4A41-AB47-CA641422CBC0}"/>
              </a:ext>
            </a:extLst>
          </p:cNvPr>
          <p:cNvSpPr/>
          <p:nvPr/>
        </p:nvSpPr>
        <p:spPr>
          <a:xfrm>
            <a:off x="0" y="0"/>
            <a:ext cx="538842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3D5B1D23-FA25-45B5-B7DB-6705EDF27883}"/>
              </a:ext>
            </a:extLst>
          </p:cNvPr>
          <p:cNvGrpSpPr/>
          <p:nvPr/>
        </p:nvGrpSpPr>
        <p:grpSpPr>
          <a:xfrm>
            <a:off x="4855029" y="1360714"/>
            <a:ext cx="1066800" cy="1066800"/>
            <a:chOff x="4615543" y="1611086"/>
            <a:chExt cx="1480457" cy="1480457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xmlns="" id="{6D24E599-8901-4DD6-8637-F9CF63894F09}"/>
                </a:ext>
              </a:extLst>
            </p:cNvPr>
            <p:cNvSpPr/>
            <p:nvPr/>
          </p:nvSpPr>
          <p:spPr>
            <a:xfrm>
              <a:off x="4615543" y="1611086"/>
              <a:ext cx="1480457" cy="1480457"/>
            </a:xfrm>
            <a:prstGeom prst="ellipse">
              <a:avLst/>
            </a:prstGeom>
            <a:solidFill>
              <a:srgbClr val="060018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xmlns="" id="{81A84132-0010-4077-9B48-20203D962963}"/>
                </a:ext>
              </a:extLst>
            </p:cNvPr>
            <p:cNvSpPr/>
            <p:nvPr/>
          </p:nvSpPr>
          <p:spPr>
            <a:xfrm>
              <a:off x="4727461" y="1723004"/>
              <a:ext cx="1256620" cy="1256620"/>
            </a:xfrm>
            <a:prstGeom prst="ellipse">
              <a:avLst/>
            </a:prstGeom>
            <a:gradFill>
              <a:gsLst>
                <a:gs pos="0">
                  <a:srgbClr val="7F74A7"/>
                </a:gs>
                <a:gs pos="100000">
                  <a:srgbClr val="F23B2D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A8BFDC73-C7D2-4476-8957-14BBEC664F23}"/>
              </a:ext>
            </a:extLst>
          </p:cNvPr>
          <p:cNvGrpSpPr/>
          <p:nvPr/>
        </p:nvGrpSpPr>
        <p:grpSpPr>
          <a:xfrm>
            <a:off x="4887686" y="3243942"/>
            <a:ext cx="1066800" cy="1066800"/>
            <a:chOff x="4615543" y="1611086"/>
            <a:chExt cx="1480457" cy="1480457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xmlns="" id="{0E1C92DF-C13A-4234-AFC3-B49CDFDF4AEE}"/>
                </a:ext>
              </a:extLst>
            </p:cNvPr>
            <p:cNvSpPr/>
            <p:nvPr/>
          </p:nvSpPr>
          <p:spPr>
            <a:xfrm>
              <a:off x="4615543" y="1611086"/>
              <a:ext cx="1480457" cy="1480457"/>
            </a:xfrm>
            <a:prstGeom prst="ellipse">
              <a:avLst/>
            </a:prstGeom>
            <a:solidFill>
              <a:srgbClr val="060018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xmlns="" id="{9E3CCFFA-8AE0-4546-AB93-F1401275E353}"/>
                </a:ext>
              </a:extLst>
            </p:cNvPr>
            <p:cNvSpPr/>
            <p:nvPr/>
          </p:nvSpPr>
          <p:spPr>
            <a:xfrm>
              <a:off x="4727461" y="1723004"/>
              <a:ext cx="1256620" cy="1256620"/>
            </a:xfrm>
            <a:prstGeom prst="ellipse">
              <a:avLst/>
            </a:prstGeom>
            <a:gradFill>
              <a:gsLst>
                <a:gs pos="0">
                  <a:srgbClr val="7F74A7"/>
                </a:gs>
                <a:gs pos="100000">
                  <a:srgbClr val="F23B2D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2975B953-2346-453D-A0FB-46FBE5BB8399}"/>
              </a:ext>
            </a:extLst>
          </p:cNvPr>
          <p:cNvGrpSpPr/>
          <p:nvPr/>
        </p:nvGrpSpPr>
        <p:grpSpPr>
          <a:xfrm>
            <a:off x="4920343" y="5127170"/>
            <a:ext cx="1066800" cy="1066800"/>
            <a:chOff x="4615543" y="1611086"/>
            <a:chExt cx="1480457" cy="1480457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xmlns="" id="{471021CC-E33D-4644-993B-D40E277F2727}"/>
                </a:ext>
              </a:extLst>
            </p:cNvPr>
            <p:cNvSpPr/>
            <p:nvPr/>
          </p:nvSpPr>
          <p:spPr>
            <a:xfrm>
              <a:off x="4615543" y="1611086"/>
              <a:ext cx="1480457" cy="1480457"/>
            </a:xfrm>
            <a:prstGeom prst="ellipse">
              <a:avLst/>
            </a:prstGeom>
            <a:solidFill>
              <a:srgbClr val="060018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xmlns="" id="{C9A69354-A715-4028-83C8-CFCF56C04776}"/>
                </a:ext>
              </a:extLst>
            </p:cNvPr>
            <p:cNvSpPr/>
            <p:nvPr/>
          </p:nvSpPr>
          <p:spPr>
            <a:xfrm>
              <a:off x="4727461" y="1723004"/>
              <a:ext cx="1256620" cy="1256620"/>
            </a:xfrm>
            <a:prstGeom prst="ellipse">
              <a:avLst/>
            </a:prstGeom>
            <a:gradFill>
              <a:gsLst>
                <a:gs pos="0">
                  <a:srgbClr val="7F74A7"/>
                </a:gs>
                <a:gs pos="100000">
                  <a:srgbClr val="F23B2D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A659FB60-C3E2-4F85-9C27-5A1AC7114682}"/>
              </a:ext>
            </a:extLst>
          </p:cNvPr>
          <p:cNvSpPr txBox="1"/>
          <p:nvPr/>
        </p:nvSpPr>
        <p:spPr>
          <a:xfrm>
            <a:off x="5140715" y="1647313"/>
            <a:ext cx="840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E99D1540-26DE-4D1A-8648-E5AE5C1FBD49}"/>
              </a:ext>
            </a:extLst>
          </p:cNvPr>
          <p:cNvSpPr txBox="1"/>
          <p:nvPr/>
        </p:nvSpPr>
        <p:spPr>
          <a:xfrm>
            <a:off x="5140715" y="3526618"/>
            <a:ext cx="840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869279AC-3205-4709-A0F9-D7132F2C087A}"/>
              </a:ext>
            </a:extLst>
          </p:cNvPr>
          <p:cNvSpPr txBox="1"/>
          <p:nvPr/>
        </p:nvSpPr>
        <p:spPr>
          <a:xfrm>
            <a:off x="5140715" y="5405923"/>
            <a:ext cx="840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03</a:t>
            </a:r>
            <a:endParaRPr lang="zh-CN" altLang="en-US" sz="2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377F7CBC-A0CB-484A-9D07-14546E3E4E92}"/>
              </a:ext>
            </a:extLst>
          </p:cNvPr>
          <p:cNvSpPr/>
          <p:nvPr/>
        </p:nvSpPr>
        <p:spPr>
          <a:xfrm>
            <a:off x="164001" y="1356268"/>
            <a:ext cx="4618762" cy="1025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CF8B6AA5-AC46-44EF-AEF9-A1FA83590578}"/>
              </a:ext>
            </a:extLst>
          </p:cNvPr>
          <p:cNvSpPr/>
          <p:nvPr/>
        </p:nvSpPr>
        <p:spPr>
          <a:xfrm>
            <a:off x="164001" y="3281079"/>
            <a:ext cx="4618762" cy="1025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372AB0C1-254C-48D7-B23D-F43D4D8C43A6}"/>
              </a:ext>
            </a:extLst>
          </p:cNvPr>
          <p:cNvSpPr/>
          <p:nvPr/>
        </p:nvSpPr>
        <p:spPr>
          <a:xfrm>
            <a:off x="164001" y="5098991"/>
            <a:ext cx="4618762" cy="1025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F994C210-0FAB-4A22-99EA-B82346D34E7F}"/>
              </a:ext>
            </a:extLst>
          </p:cNvPr>
          <p:cNvSpPr txBox="1"/>
          <p:nvPr/>
        </p:nvSpPr>
        <p:spPr>
          <a:xfrm>
            <a:off x="6618666" y="2892227"/>
            <a:ext cx="3663345" cy="432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400" b="0" spc="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点击此处添加文本信息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1E0226D5-62F4-41F5-B24B-2FEC772B4A6C}"/>
              </a:ext>
            </a:extLst>
          </p:cNvPr>
          <p:cNvSpPr/>
          <p:nvPr/>
        </p:nvSpPr>
        <p:spPr>
          <a:xfrm>
            <a:off x="6618666" y="3653742"/>
            <a:ext cx="4882734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22BF8DC9-8EE9-462E-9519-421D078671C4}"/>
              </a:ext>
            </a:extLst>
          </p:cNvPr>
          <p:cNvSpPr/>
          <p:nvPr/>
        </p:nvSpPr>
        <p:spPr>
          <a:xfrm>
            <a:off x="6728323" y="3454029"/>
            <a:ext cx="925286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FB0F3856-000B-4281-9EE5-5E21D2642AB2}"/>
              </a:ext>
            </a:extLst>
          </p:cNvPr>
          <p:cNvGrpSpPr/>
          <p:nvPr/>
        </p:nvGrpSpPr>
        <p:grpSpPr>
          <a:xfrm>
            <a:off x="6690419" y="4740707"/>
            <a:ext cx="620486" cy="620486"/>
            <a:chOff x="6690419" y="4740707"/>
            <a:chExt cx="620486" cy="620486"/>
          </a:xfrm>
        </p:grpSpPr>
        <p:sp>
          <p:nvSpPr>
            <p:cNvPr id="26" name="椭圆 25">
              <a:extLst>
                <a:ext uri="{FF2B5EF4-FFF2-40B4-BE49-F238E27FC236}">
                  <a16:creationId xmlns:a16="http://schemas.microsoft.com/office/drawing/2014/main" xmlns="" id="{BE9CFC29-67BB-4EF6-A4B4-F1C4B5982CA9}"/>
                </a:ext>
              </a:extLst>
            </p:cNvPr>
            <p:cNvSpPr/>
            <p:nvPr/>
          </p:nvSpPr>
          <p:spPr>
            <a:xfrm>
              <a:off x="6690419" y="4740707"/>
              <a:ext cx="620486" cy="620486"/>
            </a:xfrm>
            <a:prstGeom prst="ellipse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" name="cute-star_72428">
              <a:extLst>
                <a:ext uri="{FF2B5EF4-FFF2-40B4-BE49-F238E27FC236}">
                  <a16:creationId xmlns:a16="http://schemas.microsoft.com/office/drawing/2014/main" xmlns="" id="{28FBD58B-4932-4D20-8FE3-FEFF4EB4976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83064" y="4935114"/>
              <a:ext cx="235195" cy="234611"/>
            </a:xfrm>
            <a:custGeom>
              <a:avLst/>
              <a:gdLst>
                <a:gd name="connsiteX0" fmla="*/ 252216 w 606607"/>
                <a:gd name="connsiteY0" fmla="*/ 196384 h 605099"/>
                <a:gd name="connsiteX1" fmla="*/ 310102 w 606607"/>
                <a:gd name="connsiteY1" fmla="*/ 210858 h 605099"/>
                <a:gd name="connsiteX2" fmla="*/ 333388 w 606607"/>
                <a:gd name="connsiteY2" fmla="*/ 242793 h 605099"/>
                <a:gd name="connsiteX3" fmla="*/ 322633 w 606607"/>
                <a:gd name="connsiteY3" fmla="*/ 280704 h 605099"/>
                <a:gd name="connsiteX4" fmla="*/ 265215 w 606607"/>
                <a:gd name="connsiteY4" fmla="*/ 292470 h 605099"/>
                <a:gd name="connsiteX5" fmla="*/ 229960 w 606607"/>
                <a:gd name="connsiteY5" fmla="*/ 299380 h 605099"/>
                <a:gd name="connsiteX6" fmla="*/ 100628 w 606607"/>
                <a:gd name="connsiteY6" fmla="*/ 445049 h 605099"/>
                <a:gd name="connsiteX7" fmla="*/ 93241 w 606607"/>
                <a:gd name="connsiteY7" fmla="*/ 466433 h 605099"/>
                <a:gd name="connsiteX8" fmla="*/ 103153 w 606607"/>
                <a:gd name="connsiteY8" fmla="*/ 486789 h 605099"/>
                <a:gd name="connsiteX9" fmla="*/ 123820 w 606607"/>
                <a:gd name="connsiteY9" fmla="*/ 505091 h 605099"/>
                <a:gd name="connsiteX10" fmla="*/ 165715 w 606607"/>
                <a:gd name="connsiteY10" fmla="*/ 502570 h 605099"/>
                <a:gd name="connsiteX11" fmla="*/ 224816 w 606607"/>
                <a:gd name="connsiteY11" fmla="*/ 435992 h 605099"/>
                <a:gd name="connsiteX12" fmla="*/ 285414 w 606607"/>
                <a:gd name="connsiteY12" fmla="*/ 432350 h 605099"/>
                <a:gd name="connsiteX13" fmla="*/ 290932 w 606607"/>
                <a:gd name="connsiteY13" fmla="*/ 437206 h 605099"/>
                <a:gd name="connsiteX14" fmla="*/ 305333 w 606607"/>
                <a:gd name="connsiteY14" fmla="*/ 466713 h 605099"/>
                <a:gd name="connsiteX15" fmla="*/ 294579 w 606607"/>
                <a:gd name="connsiteY15" fmla="*/ 497621 h 605099"/>
                <a:gd name="connsiteX16" fmla="*/ 235477 w 606607"/>
                <a:gd name="connsiteY16" fmla="*/ 564106 h 605099"/>
                <a:gd name="connsiteX17" fmla="*/ 143458 w 606607"/>
                <a:gd name="connsiteY17" fmla="*/ 605099 h 605099"/>
                <a:gd name="connsiteX18" fmla="*/ 62006 w 606607"/>
                <a:gd name="connsiteY18" fmla="*/ 574564 h 605099"/>
                <a:gd name="connsiteX19" fmla="*/ 41340 w 606607"/>
                <a:gd name="connsiteY19" fmla="*/ 556449 h 605099"/>
                <a:gd name="connsiteX20" fmla="*/ 30866 w 606607"/>
                <a:gd name="connsiteY20" fmla="*/ 383233 h 605099"/>
                <a:gd name="connsiteX21" fmla="*/ 160197 w 606607"/>
                <a:gd name="connsiteY21" fmla="*/ 237657 h 605099"/>
                <a:gd name="connsiteX22" fmla="*/ 252216 w 606607"/>
                <a:gd name="connsiteY22" fmla="*/ 196384 h 605099"/>
                <a:gd name="connsiteX23" fmla="*/ 463119 w 606607"/>
                <a:gd name="connsiteY23" fmla="*/ 0 h 605099"/>
                <a:gd name="connsiteX24" fmla="*/ 544570 w 606607"/>
                <a:gd name="connsiteY24" fmla="*/ 30814 h 605099"/>
                <a:gd name="connsiteX25" fmla="*/ 565237 w 606607"/>
                <a:gd name="connsiteY25" fmla="*/ 49115 h 605099"/>
                <a:gd name="connsiteX26" fmla="*/ 575711 w 606607"/>
                <a:gd name="connsiteY26" fmla="*/ 222418 h 605099"/>
                <a:gd name="connsiteX27" fmla="*/ 446473 w 606607"/>
                <a:gd name="connsiteY27" fmla="*/ 368175 h 605099"/>
                <a:gd name="connsiteX28" fmla="*/ 354455 w 606607"/>
                <a:gd name="connsiteY28" fmla="*/ 409633 h 605099"/>
                <a:gd name="connsiteX29" fmla="*/ 354362 w 606607"/>
                <a:gd name="connsiteY29" fmla="*/ 409633 h 605099"/>
                <a:gd name="connsiteX30" fmla="*/ 297505 w 606607"/>
                <a:gd name="connsiteY30" fmla="*/ 395533 h 605099"/>
                <a:gd name="connsiteX31" fmla="*/ 273658 w 606607"/>
                <a:gd name="connsiteY31" fmla="*/ 363039 h 605099"/>
                <a:gd name="connsiteX32" fmla="*/ 284413 w 606607"/>
                <a:gd name="connsiteY32" fmla="*/ 324289 h 605099"/>
                <a:gd name="connsiteX33" fmla="*/ 285441 w 606607"/>
                <a:gd name="connsiteY33" fmla="*/ 323168 h 605099"/>
                <a:gd name="connsiteX34" fmla="*/ 340802 w 606607"/>
                <a:gd name="connsiteY34" fmla="*/ 312897 h 605099"/>
                <a:gd name="connsiteX35" fmla="*/ 376618 w 606607"/>
                <a:gd name="connsiteY35" fmla="*/ 306268 h 605099"/>
                <a:gd name="connsiteX36" fmla="*/ 505949 w 606607"/>
                <a:gd name="connsiteY36" fmla="*/ 160604 h 605099"/>
                <a:gd name="connsiteX37" fmla="*/ 513336 w 606607"/>
                <a:gd name="connsiteY37" fmla="*/ 139128 h 605099"/>
                <a:gd name="connsiteX38" fmla="*/ 503424 w 606607"/>
                <a:gd name="connsiteY38" fmla="*/ 118772 h 605099"/>
                <a:gd name="connsiteX39" fmla="*/ 482757 w 606607"/>
                <a:gd name="connsiteY39" fmla="*/ 100471 h 605099"/>
                <a:gd name="connsiteX40" fmla="*/ 440863 w 606607"/>
                <a:gd name="connsiteY40" fmla="*/ 102992 h 605099"/>
                <a:gd name="connsiteX41" fmla="*/ 381761 w 606607"/>
                <a:gd name="connsiteY41" fmla="*/ 169661 h 605099"/>
                <a:gd name="connsiteX42" fmla="*/ 352211 w 606607"/>
                <a:gd name="connsiteY42" fmla="*/ 183947 h 605099"/>
                <a:gd name="connsiteX43" fmla="*/ 349686 w 606607"/>
                <a:gd name="connsiteY43" fmla="*/ 184041 h 605099"/>
                <a:gd name="connsiteX44" fmla="*/ 321164 w 606607"/>
                <a:gd name="connsiteY44" fmla="*/ 173209 h 605099"/>
                <a:gd name="connsiteX45" fmla="*/ 315647 w 606607"/>
                <a:gd name="connsiteY45" fmla="*/ 168354 h 605099"/>
                <a:gd name="connsiteX46" fmla="*/ 301245 w 606607"/>
                <a:gd name="connsiteY46" fmla="*/ 138848 h 605099"/>
                <a:gd name="connsiteX47" fmla="*/ 311999 w 606607"/>
                <a:gd name="connsiteY47" fmla="*/ 107847 h 605099"/>
                <a:gd name="connsiteX48" fmla="*/ 371101 w 606607"/>
                <a:gd name="connsiteY48" fmla="*/ 41271 h 605099"/>
                <a:gd name="connsiteX49" fmla="*/ 463119 w 606607"/>
                <a:gd name="connsiteY49" fmla="*/ 0 h 605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06607" h="605099">
                  <a:moveTo>
                    <a:pt x="252216" y="196384"/>
                  </a:moveTo>
                  <a:cubicBezTo>
                    <a:pt x="272416" y="196384"/>
                    <a:pt x="292428" y="201333"/>
                    <a:pt x="310102" y="210858"/>
                  </a:cubicBezTo>
                  <a:cubicBezTo>
                    <a:pt x="322446" y="217394"/>
                    <a:pt x="330956" y="229066"/>
                    <a:pt x="333388" y="242793"/>
                  </a:cubicBezTo>
                  <a:cubicBezTo>
                    <a:pt x="335819" y="256426"/>
                    <a:pt x="331891" y="270246"/>
                    <a:pt x="322633" y="280704"/>
                  </a:cubicBezTo>
                  <a:cubicBezTo>
                    <a:pt x="308045" y="297232"/>
                    <a:pt x="284105" y="301714"/>
                    <a:pt x="265215" y="292470"/>
                  </a:cubicBezTo>
                  <a:cubicBezTo>
                    <a:pt x="253713" y="286774"/>
                    <a:pt x="238563" y="289669"/>
                    <a:pt x="229960" y="299380"/>
                  </a:cubicBezTo>
                  <a:lnTo>
                    <a:pt x="100628" y="445049"/>
                  </a:lnTo>
                  <a:cubicBezTo>
                    <a:pt x="95391" y="450932"/>
                    <a:pt x="92773" y="458496"/>
                    <a:pt x="93241" y="466433"/>
                  </a:cubicBezTo>
                  <a:cubicBezTo>
                    <a:pt x="93708" y="474370"/>
                    <a:pt x="97262" y="481560"/>
                    <a:pt x="103153" y="486789"/>
                  </a:cubicBezTo>
                  <a:lnTo>
                    <a:pt x="123820" y="505091"/>
                  </a:lnTo>
                  <a:cubicBezTo>
                    <a:pt x="135603" y="515550"/>
                    <a:pt x="155335" y="514336"/>
                    <a:pt x="165715" y="502570"/>
                  </a:cubicBezTo>
                  <a:lnTo>
                    <a:pt x="224816" y="435992"/>
                  </a:lnTo>
                  <a:cubicBezTo>
                    <a:pt x="239966" y="418997"/>
                    <a:pt x="268301" y="417223"/>
                    <a:pt x="285414" y="432350"/>
                  </a:cubicBezTo>
                  <a:lnTo>
                    <a:pt x="290932" y="437206"/>
                  </a:lnTo>
                  <a:cubicBezTo>
                    <a:pt x="299442" y="444676"/>
                    <a:pt x="304679" y="455414"/>
                    <a:pt x="305333" y="466713"/>
                  </a:cubicBezTo>
                  <a:cubicBezTo>
                    <a:pt x="305988" y="478105"/>
                    <a:pt x="302247" y="489030"/>
                    <a:pt x="294579" y="497621"/>
                  </a:cubicBezTo>
                  <a:lnTo>
                    <a:pt x="235477" y="564106"/>
                  </a:lnTo>
                  <a:cubicBezTo>
                    <a:pt x="212192" y="590345"/>
                    <a:pt x="178620" y="605099"/>
                    <a:pt x="143458" y="605099"/>
                  </a:cubicBezTo>
                  <a:cubicBezTo>
                    <a:pt x="113346" y="605099"/>
                    <a:pt x="84450" y="594454"/>
                    <a:pt x="62006" y="574564"/>
                  </a:cubicBezTo>
                  <a:lnTo>
                    <a:pt x="41340" y="556449"/>
                  </a:lnTo>
                  <a:cubicBezTo>
                    <a:pt x="-9346" y="511628"/>
                    <a:pt x="-14115" y="433844"/>
                    <a:pt x="30866" y="383233"/>
                  </a:cubicBezTo>
                  <a:lnTo>
                    <a:pt x="160197" y="237657"/>
                  </a:lnTo>
                  <a:cubicBezTo>
                    <a:pt x="183483" y="211418"/>
                    <a:pt x="217055" y="196384"/>
                    <a:pt x="252216" y="196384"/>
                  </a:cubicBezTo>
                  <a:close/>
                  <a:moveTo>
                    <a:pt x="463119" y="0"/>
                  </a:moveTo>
                  <a:cubicBezTo>
                    <a:pt x="493231" y="0"/>
                    <a:pt x="522127" y="10925"/>
                    <a:pt x="544570" y="30814"/>
                  </a:cubicBezTo>
                  <a:lnTo>
                    <a:pt x="565237" y="49115"/>
                  </a:lnTo>
                  <a:cubicBezTo>
                    <a:pt x="616015" y="94028"/>
                    <a:pt x="620691" y="171809"/>
                    <a:pt x="575711" y="222418"/>
                  </a:cubicBezTo>
                  <a:lnTo>
                    <a:pt x="446473" y="368175"/>
                  </a:lnTo>
                  <a:cubicBezTo>
                    <a:pt x="423095" y="394413"/>
                    <a:pt x="389617" y="409633"/>
                    <a:pt x="354455" y="409633"/>
                  </a:cubicBezTo>
                  <a:lnTo>
                    <a:pt x="354362" y="409633"/>
                  </a:lnTo>
                  <a:cubicBezTo>
                    <a:pt x="334630" y="409633"/>
                    <a:pt x="314992" y="404591"/>
                    <a:pt x="297505" y="395533"/>
                  </a:cubicBezTo>
                  <a:cubicBezTo>
                    <a:pt x="284880" y="388904"/>
                    <a:pt x="276183" y="376952"/>
                    <a:pt x="273658" y="363039"/>
                  </a:cubicBezTo>
                  <a:cubicBezTo>
                    <a:pt x="271040" y="349033"/>
                    <a:pt x="274968" y="334934"/>
                    <a:pt x="284413" y="324289"/>
                  </a:cubicBezTo>
                  <a:lnTo>
                    <a:pt x="285441" y="323168"/>
                  </a:lnTo>
                  <a:cubicBezTo>
                    <a:pt x="298907" y="307948"/>
                    <a:pt x="322660" y="303560"/>
                    <a:pt x="340802" y="312897"/>
                  </a:cubicBezTo>
                  <a:cubicBezTo>
                    <a:pt x="352491" y="318873"/>
                    <a:pt x="367921" y="316072"/>
                    <a:pt x="376618" y="306268"/>
                  </a:cubicBezTo>
                  <a:lnTo>
                    <a:pt x="505949" y="160604"/>
                  </a:lnTo>
                  <a:cubicBezTo>
                    <a:pt x="511186" y="154721"/>
                    <a:pt x="513804" y="147065"/>
                    <a:pt x="513336" y="139128"/>
                  </a:cubicBezTo>
                  <a:cubicBezTo>
                    <a:pt x="512869" y="131284"/>
                    <a:pt x="509315" y="124001"/>
                    <a:pt x="503424" y="118772"/>
                  </a:cubicBezTo>
                  <a:lnTo>
                    <a:pt x="482757" y="100471"/>
                  </a:lnTo>
                  <a:cubicBezTo>
                    <a:pt x="470974" y="90106"/>
                    <a:pt x="451243" y="91320"/>
                    <a:pt x="440863" y="102992"/>
                  </a:cubicBezTo>
                  <a:lnTo>
                    <a:pt x="381761" y="169661"/>
                  </a:lnTo>
                  <a:cubicBezTo>
                    <a:pt x="374093" y="178158"/>
                    <a:pt x="363619" y="183294"/>
                    <a:pt x="352211" y="183947"/>
                  </a:cubicBezTo>
                  <a:lnTo>
                    <a:pt x="349686" y="184041"/>
                  </a:lnTo>
                  <a:cubicBezTo>
                    <a:pt x="339119" y="184041"/>
                    <a:pt x="329019" y="180212"/>
                    <a:pt x="321164" y="173209"/>
                  </a:cubicBezTo>
                  <a:lnTo>
                    <a:pt x="315647" y="168354"/>
                  </a:lnTo>
                  <a:cubicBezTo>
                    <a:pt x="307043" y="160697"/>
                    <a:pt x="301993" y="150239"/>
                    <a:pt x="301245" y="138848"/>
                  </a:cubicBezTo>
                  <a:cubicBezTo>
                    <a:pt x="300591" y="127456"/>
                    <a:pt x="304425" y="116438"/>
                    <a:pt x="311999" y="107847"/>
                  </a:cubicBezTo>
                  <a:lnTo>
                    <a:pt x="371101" y="41271"/>
                  </a:lnTo>
                  <a:cubicBezTo>
                    <a:pt x="394386" y="15033"/>
                    <a:pt x="427958" y="0"/>
                    <a:pt x="463119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xmlns="" id="{20D892CB-C5D6-400C-B768-F0CD13CB3C65}"/>
              </a:ext>
            </a:extLst>
          </p:cNvPr>
          <p:cNvGrpSpPr/>
          <p:nvPr/>
        </p:nvGrpSpPr>
        <p:grpSpPr>
          <a:xfrm>
            <a:off x="7577764" y="4731904"/>
            <a:ext cx="620486" cy="620486"/>
            <a:chOff x="6690419" y="4740707"/>
            <a:chExt cx="620486" cy="620486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xmlns="" id="{D0A4F172-4FF2-4313-ACA8-3127A9360A49}"/>
                </a:ext>
              </a:extLst>
            </p:cNvPr>
            <p:cNvSpPr/>
            <p:nvPr/>
          </p:nvSpPr>
          <p:spPr>
            <a:xfrm>
              <a:off x="6690419" y="4740707"/>
              <a:ext cx="620486" cy="620486"/>
            </a:xfrm>
            <a:prstGeom prst="ellipse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" name="cute-star_72428">
              <a:extLst>
                <a:ext uri="{FF2B5EF4-FFF2-40B4-BE49-F238E27FC236}">
                  <a16:creationId xmlns:a16="http://schemas.microsoft.com/office/drawing/2014/main" xmlns="" id="{844A3FB5-8301-4DA0-ACD8-7498890AB36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83064" y="4977782"/>
              <a:ext cx="235195" cy="149273"/>
            </a:xfrm>
            <a:custGeom>
              <a:avLst/>
              <a:gdLst>
                <a:gd name="T0" fmla="*/ 2999 w 3376"/>
                <a:gd name="T1" fmla="*/ 1729 h 2146"/>
                <a:gd name="T2" fmla="*/ 2998 w 3376"/>
                <a:gd name="T3" fmla="*/ 1729 h 2146"/>
                <a:gd name="T4" fmla="*/ 2998 w 3376"/>
                <a:gd name="T5" fmla="*/ 0 h 2146"/>
                <a:gd name="T6" fmla="*/ 376 w 3376"/>
                <a:gd name="T7" fmla="*/ 0 h 2146"/>
                <a:gd name="T8" fmla="*/ 376 w 3376"/>
                <a:gd name="T9" fmla="*/ 1729 h 2146"/>
                <a:gd name="T10" fmla="*/ 377 w 3376"/>
                <a:gd name="T11" fmla="*/ 1729 h 2146"/>
                <a:gd name="T12" fmla="*/ 0 w 3376"/>
                <a:gd name="T13" fmla="*/ 2025 h 2146"/>
                <a:gd name="T14" fmla="*/ 0 w 3376"/>
                <a:gd name="T15" fmla="*/ 2146 h 2146"/>
                <a:gd name="T16" fmla="*/ 3376 w 3376"/>
                <a:gd name="T17" fmla="*/ 2146 h 2146"/>
                <a:gd name="T18" fmla="*/ 3376 w 3376"/>
                <a:gd name="T19" fmla="*/ 2025 h 2146"/>
                <a:gd name="T20" fmla="*/ 2999 w 3376"/>
                <a:gd name="T21" fmla="*/ 1729 h 2146"/>
                <a:gd name="T22" fmla="*/ 615 w 3376"/>
                <a:gd name="T23" fmla="*/ 174 h 2146"/>
                <a:gd name="T24" fmla="*/ 2792 w 3376"/>
                <a:gd name="T25" fmla="*/ 177 h 2146"/>
                <a:gd name="T26" fmla="*/ 2774 w 3376"/>
                <a:gd name="T27" fmla="*/ 1557 h 2146"/>
                <a:gd name="T28" fmla="*/ 611 w 3376"/>
                <a:gd name="T29" fmla="*/ 1565 h 2146"/>
                <a:gd name="T30" fmla="*/ 615 w 3376"/>
                <a:gd name="T31" fmla="*/ 174 h 2146"/>
                <a:gd name="T32" fmla="*/ 1493 w 3376"/>
                <a:gd name="T33" fmla="*/ 2026 h 2146"/>
                <a:gd name="T34" fmla="*/ 1546 w 3376"/>
                <a:gd name="T35" fmla="*/ 1950 h 2146"/>
                <a:gd name="T36" fmla="*/ 1889 w 3376"/>
                <a:gd name="T37" fmla="*/ 1950 h 2146"/>
                <a:gd name="T38" fmla="*/ 1952 w 3376"/>
                <a:gd name="T39" fmla="*/ 2026 h 2146"/>
                <a:gd name="T40" fmla="*/ 1493 w 3376"/>
                <a:gd name="T41" fmla="*/ 2026 h 2146"/>
                <a:gd name="T42" fmla="*/ 362 w 3376"/>
                <a:gd name="T43" fmla="*/ 1880 h 2146"/>
                <a:gd name="T44" fmla="*/ 487 w 3376"/>
                <a:gd name="T45" fmla="*/ 1794 h 2146"/>
                <a:gd name="T46" fmla="*/ 2910 w 3376"/>
                <a:gd name="T47" fmla="*/ 1794 h 2146"/>
                <a:gd name="T48" fmla="*/ 3083 w 3376"/>
                <a:gd name="T49" fmla="*/ 1890 h 2146"/>
                <a:gd name="T50" fmla="*/ 362 w 3376"/>
                <a:gd name="T51" fmla="*/ 1880 h 2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376" h="2146">
                  <a:moveTo>
                    <a:pt x="2999" y="1729"/>
                  </a:moveTo>
                  <a:lnTo>
                    <a:pt x="2998" y="1729"/>
                  </a:lnTo>
                  <a:lnTo>
                    <a:pt x="2998" y="0"/>
                  </a:lnTo>
                  <a:lnTo>
                    <a:pt x="376" y="0"/>
                  </a:lnTo>
                  <a:lnTo>
                    <a:pt x="376" y="1729"/>
                  </a:lnTo>
                  <a:lnTo>
                    <a:pt x="377" y="1729"/>
                  </a:lnTo>
                  <a:lnTo>
                    <a:pt x="0" y="2025"/>
                  </a:lnTo>
                  <a:lnTo>
                    <a:pt x="0" y="2146"/>
                  </a:lnTo>
                  <a:lnTo>
                    <a:pt x="3376" y="2146"/>
                  </a:lnTo>
                  <a:lnTo>
                    <a:pt x="3376" y="2025"/>
                  </a:lnTo>
                  <a:lnTo>
                    <a:pt x="2999" y="1729"/>
                  </a:lnTo>
                  <a:close/>
                  <a:moveTo>
                    <a:pt x="615" y="174"/>
                  </a:moveTo>
                  <a:lnTo>
                    <a:pt x="2792" y="177"/>
                  </a:lnTo>
                  <a:lnTo>
                    <a:pt x="2774" y="1557"/>
                  </a:lnTo>
                  <a:lnTo>
                    <a:pt x="611" y="1565"/>
                  </a:lnTo>
                  <a:lnTo>
                    <a:pt x="615" y="174"/>
                  </a:lnTo>
                  <a:close/>
                  <a:moveTo>
                    <a:pt x="1493" y="2026"/>
                  </a:moveTo>
                  <a:lnTo>
                    <a:pt x="1546" y="1950"/>
                  </a:lnTo>
                  <a:lnTo>
                    <a:pt x="1889" y="1950"/>
                  </a:lnTo>
                  <a:lnTo>
                    <a:pt x="1952" y="2026"/>
                  </a:lnTo>
                  <a:lnTo>
                    <a:pt x="1493" y="2026"/>
                  </a:lnTo>
                  <a:close/>
                  <a:moveTo>
                    <a:pt x="362" y="1880"/>
                  </a:moveTo>
                  <a:lnTo>
                    <a:pt x="487" y="1794"/>
                  </a:lnTo>
                  <a:lnTo>
                    <a:pt x="2910" y="1794"/>
                  </a:lnTo>
                  <a:lnTo>
                    <a:pt x="3083" y="1890"/>
                  </a:lnTo>
                  <a:lnTo>
                    <a:pt x="362" y="188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74604AF5-E9F5-4BDA-93B7-75FA0F3CE5FC}"/>
              </a:ext>
            </a:extLst>
          </p:cNvPr>
          <p:cNvGrpSpPr/>
          <p:nvPr/>
        </p:nvGrpSpPr>
        <p:grpSpPr>
          <a:xfrm>
            <a:off x="8465109" y="4740707"/>
            <a:ext cx="620486" cy="620486"/>
            <a:chOff x="6690419" y="4740707"/>
            <a:chExt cx="620486" cy="620486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xmlns="" id="{1E59E0BB-8D07-4F0B-8CCF-C4BB137C10E2}"/>
                </a:ext>
              </a:extLst>
            </p:cNvPr>
            <p:cNvSpPr/>
            <p:nvPr/>
          </p:nvSpPr>
          <p:spPr>
            <a:xfrm>
              <a:off x="6690419" y="4740707"/>
              <a:ext cx="620486" cy="620486"/>
            </a:xfrm>
            <a:prstGeom prst="ellipse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dirty="0" smtClean="0"/>
                <a:t>                              0</a:t>
              </a:r>
              <a:endParaRPr lang="zh-CN" altLang="en-US" dirty="0"/>
            </a:p>
          </p:txBody>
        </p:sp>
        <p:sp>
          <p:nvSpPr>
            <p:cNvPr id="39" name="cute-star_72428">
              <a:extLst>
                <a:ext uri="{FF2B5EF4-FFF2-40B4-BE49-F238E27FC236}">
                  <a16:creationId xmlns:a16="http://schemas.microsoft.com/office/drawing/2014/main" xmlns="" id="{07B645BB-9190-46D1-9BE0-8EC63944C56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83064" y="4935362"/>
              <a:ext cx="235195" cy="234111"/>
            </a:xfrm>
            <a:custGeom>
              <a:avLst/>
              <a:gdLst>
                <a:gd name="T0" fmla="*/ 6215 w 6887"/>
                <a:gd name="T1" fmla="*/ 4656 h 6866"/>
                <a:gd name="T2" fmla="*/ 6161 w 6887"/>
                <a:gd name="T3" fmla="*/ 4568 h 6866"/>
                <a:gd name="T4" fmla="*/ 5045 w 6887"/>
                <a:gd name="T5" fmla="*/ 3452 h 6866"/>
                <a:gd name="T6" fmla="*/ 6799 w 6887"/>
                <a:gd name="T7" fmla="*/ 1699 h 6866"/>
                <a:gd name="T8" fmla="*/ 6799 w 6887"/>
                <a:gd name="T9" fmla="*/ 1380 h 6866"/>
                <a:gd name="T10" fmla="*/ 5523 w 6887"/>
                <a:gd name="T11" fmla="*/ 105 h 6866"/>
                <a:gd name="T12" fmla="*/ 5364 w 6887"/>
                <a:gd name="T13" fmla="*/ 39 h 6866"/>
                <a:gd name="T14" fmla="*/ 5205 w 6887"/>
                <a:gd name="T15" fmla="*/ 105 h 6866"/>
                <a:gd name="T16" fmla="*/ 4726 w 6887"/>
                <a:gd name="T17" fmla="*/ 583 h 6866"/>
                <a:gd name="T18" fmla="*/ 5364 w 6887"/>
                <a:gd name="T19" fmla="*/ 1221 h 6866"/>
                <a:gd name="T20" fmla="*/ 5364 w 6887"/>
                <a:gd name="T21" fmla="*/ 1540 h 6866"/>
                <a:gd name="T22" fmla="*/ 5205 w 6887"/>
                <a:gd name="T23" fmla="*/ 1606 h 6866"/>
                <a:gd name="T24" fmla="*/ 5045 w 6887"/>
                <a:gd name="T25" fmla="*/ 1540 h 6866"/>
                <a:gd name="T26" fmla="*/ 4408 w 6887"/>
                <a:gd name="T27" fmla="*/ 902 h 6866"/>
                <a:gd name="T28" fmla="*/ 4089 w 6887"/>
                <a:gd name="T29" fmla="*/ 1221 h 6866"/>
                <a:gd name="T30" fmla="*/ 4726 w 6887"/>
                <a:gd name="T31" fmla="*/ 1858 h 6866"/>
                <a:gd name="T32" fmla="*/ 4726 w 6887"/>
                <a:gd name="T33" fmla="*/ 2177 h 6866"/>
                <a:gd name="T34" fmla="*/ 4567 w 6887"/>
                <a:gd name="T35" fmla="*/ 2243 h 6866"/>
                <a:gd name="T36" fmla="*/ 4408 w 6887"/>
                <a:gd name="T37" fmla="*/ 2177 h 6866"/>
                <a:gd name="T38" fmla="*/ 3770 w 6887"/>
                <a:gd name="T39" fmla="*/ 1540 h 6866"/>
                <a:gd name="T40" fmla="*/ 3451 w 6887"/>
                <a:gd name="T41" fmla="*/ 1858 h 6866"/>
                <a:gd name="T42" fmla="*/ 1857 w 6887"/>
                <a:gd name="T43" fmla="*/ 265 h 6866"/>
                <a:gd name="T44" fmla="*/ 901 w 6887"/>
                <a:gd name="T45" fmla="*/ 265 h 6866"/>
                <a:gd name="T46" fmla="*/ 263 w 6887"/>
                <a:gd name="T47" fmla="*/ 902 h 6866"/>
                <a:gd name="T48" fmla="*/ 263 w 6887"/>
                <a:gd name="T49" fmla="*/ 1858 h 6866"/>
                <a:gd name="T50" fmla="*/ 1857 w 6887"/>
                <a:gd name="T51" fmla="*/ 3452 h 6866"/>
                <a:gd name="T52" fmla="*/ 1539 w 6887"/>
                <a:gd name="T53" fmla="*/ 3771 h 6866"/>
                <a:gd name="T54" fmla="*/ 2176 w 6887"/>
                <a:gd name="T55" fmla="*/ 4409 h 6866"/>
                <a:gd name="T56" fmla="*/ 2176 w 6887"/>
                <a:gd name="T57" fmla="*/ 4727 h 6866"/>
                <a:gd name="T58" fmla="*/ 2017 w 6887"/>
                <a:gd name="T59" fmla="*/ 4794 h 6866"/>
                <a:gd name="T60" fmla="*/ 1857 w 6887"/>
                <a:gd name="T61" fmla="*/ 4727 h 6866"/>
                <a:gd name="T62" fmla="*/ 1220 w 6887"/>
                <a:gd name="T63" fmla="*/ 4090 h 6866"/>
                <a:gd name="T64" fmla="*/ 901 w 6887"/>
                <a:gd name="T65" fmla="*/ 4409 h 6866"/>
                <a:gd name="T66" fmla="*/ 1539 w 6887"/>
                <a:gd name="T67" fmla="*/ 5046 h 6866"/>
                <a:gd name="T68" fmla="*/ 1539 w 6887"/>
                <a:gd name="T69" fmla="*/ 5365 h 6866"/>
                <a:gd name="T70" fmla="*/ 1379 w 6887"/>
                <a:gd name="T71" fmla="*/ 5431 h 6866"/>
                <a:gd name="T72" fmla="*/ 1220 w 6887"/>
                <a:gd name="T73" fmla="*/ 5365 h 6866"/>
                <a:gd name="T74" fmla="*/ 582 w 6887"/>
                <a:gd name="T75" fmla="*/ 4728 h 6866"/>
                <a:gd name="T76" fmla="*/ 104 w 6887"/>
                <a:gd name="T77" fmla="*/ 5206 h 6866"/>
                <a:gd name="T78" fmla="*/ 104 w 6887"/>
                <a:gd name="T79" fmla="*/ 5525 h 6866"/>
                <a:gd name="T80" fmla="*/ 1379 w 6887"/>
                <a:gd name="T81" fmla="*/ 6800 h 6866"/>
                <a:gd name="T82" fmla="*/ 1539 w 6887"/>
                <a:gd name="T83" fmla="*/ 6866 h 6866"/>
                <a:gd name="T84" fmla="*/ 1698 w 6887"/>
                <a:gd name="T85" fmla="*/ 6800 h 6866"/>
                <a:gd name="T86" fmla="*/ 3451 w 6887"/>
                <a:gd name="T87" fmla="*/ 5046 h 6866"/>
                <a:gd name="T88" fmla="*/ 4567 w 6887"/>
                <a:gd name="T89" fmla="*/ 6162 h 6866"/>
                <a:gd name="T90" fmla="*/ 4655 w 6887"/>
                <a:gd name="T91" fmla="*/ 6217 h 6866"/>
                <a:gd name="T92" fmla="*/ 6568 w 6887"/>
                <a:gd name="T93" fmla="*/ 6854 h 6866"/>
                <a:gd name="T94" fmla="*/ 6639 w 6887"/>
                <a:gd name="T95" fmla="*/ 6866 h 6866"/>
                <a:gd name="T96" fmla="*/ 6799 w 6887"/>
                <a:gd name="T97" fmla="*/ 6800 h 6866"/>
                <a:gd name="T98" fmla="*/ 6853 w 6887"/>
                <a:gd name="T99" fmla="*/ 6569 h 6866"/>
                <a:gd name="T100" fmla="*/ 6215 w 6887"/>
                <a:gd name="T101" fmla="*/ 4656 h 6866"/>
                <a:gd name="T102" fmla="*/ 4726 w 6887"/>
                <a:gd name="T103" fmla="*/ 5684 h 6866"/>
                <a:gd name="T104" fmla="*/ 1379 w 6887"/>
                <a:gd name="T105" fmla="*/ 2337 h 6866"/>
                <a:gd name="T106" fmla="*/ 1698 w 6887"/>
                <a:gd name="T107" fmla="*/ 2018 h 6866"/>
                <a:gd name="T108" fmla="*/ 5045 w 6887"/>
                <a:gd name="T109" fmla="*/ 5365 h 6866"/>
                <a:gd name="T110" fmla="*/ 4726 w 6887"/>
                <a:gd name="T111" fmla="*/ 5684 h 6866"/>
                <a:gd name="T112" fmla="*/ 5364 w 6887"/>
                <a:gd name="T113" fmla="*/ 5046 h 6866"/>
                <a:gd name="T114" fmla="*/ 2017 w 6887"/>
                <a:gd name="T115" fmla="*/ 1699 h 6866"/>
                <a:gd name="T116" fmla="*/ 2336 w 6887"/>
                <a:gd name="T117" fmla="*/ 1380 h 6866"/>
                <a:gd name="T118" fmla="*/ 5683 w 6887"/>
                <a:gd name="T119" fmla="*/ 4728 h 6866"/>
                <a:gd name="T120" fmla="*/ 5364 w 6887"/>
                <a:gd name="T121" fmla="*/ 5046 h 6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887" h="6866">
                  <a:moveTo>
                    <a:pt x="6215" y="4656"/>
                  </a:moveTo>
                  <a:cubicBezTo>
                    <a:pt x="6205" y="4626"/>
                    <a:pt x="6186" y="4593"/>
                    <a:pt x="6161" y="4568"/>
                  </a:cubicBezTo>
                  <a:lnTo>
                    <a:pt x="5045" y="3452"/>
                  </a:lnTo>
                  <a:lnTo>
                    <a:pt x="6799" y="1699"/>
                  </a:lnTo>
                  <a:cubicBezTo>
                    <a:pt x="6887" y="1611"/>
                    <a:pt x="6887" y="1468"/>
                    <a:pt x="6799" y="1380"/>
                  </a:cubicBezTo>
                  <a:lnTo>
                    <a:pt x="5523" y="105"/>
                  </a:lnTo>
                  <a:cubicBezTo>
                    <a:pt x="5481" y="63"/>
                    <a:pt x="5424" y="39"/>
                    <a:pt x="5364" y="39"/>
                  </a:cubicBezTo>
                  <a:cubicBezTo>
                    <a:pt x="5304" y="39"/>
                    <a:pt x="5247" y="63"/>
                    <a:pt x="5205" y="105"/>
                  </a:cubicBezTo>
                  <a:lnTo>
                    <a:pt x="4726" y="583"/>
                  </a:lnTo>
                  <a:lnTo>
                    <a:pt x="5364" y="1221"/>
                  </a:lnTo>
                  <a:cubicBezTo>
                    <a:pt x="5452" y="1309"/>
                    <a:pt x="5452" y="1452"/>
                    <a:pt x="5364" y="1540"/>
                  </a:cubicBezTo>
                  <a:cubicBezTo>
                    <a:pt x="5320" y="1584"/>
                    <a:pt x="5262" y="1606"/>
                    <a:pt x="5205" y="1606"/>
                  </a:cubicBezTo>
                  <a:cubicBezTo>
                    <a:pt x="5147" y="1606"/>
                    <a:pt x="5089" y="1584"/>
                    <a:pt x="5045" y="1540"/>
                  </a:cubicBezTo>
                  <a:lnTo>
                    <a:pt x="4408" y="902"/>
                  </a:lnTo>
                  <a:lnTo>
                    <a:pt x="4089" y="1221"/>
                  </a:lnTo>
                  <a:lnTo>
                    <a:pt x="4726" y="1858"/>
                  </a:lnTo>
                  <a:cubicBezTo>
                    <a:pt x="4815" y="1946"/>
                    <a:pt x="4815" y="2089"/>
                    <a:pt x="4726" y="2177"/>
                  </a:cubicBezTo>
                  <a:cubicBezTo>
                    <a:pt x="4682" y="2221"/>
                    <a:pt x="4625" y="2243"/>
                    <a:pt x="4567" y="2243"/>
                  </a:cubicBezTo>
                  <a:cubicBezTo>
                    <a:pt x="4509" y="2243"/>
                    <a:pt x="4452" y="2221"/>
                    <a:pt x="4408" y="2177"/>
                  </a:cubicBezTo>
                  <a:lnTo>
                    <a:pt x="3770" y="1540"/>
                  </a:lnTo>
                  <a:lnTo>
                    <a:pt x="3451" y="1858"/>
                  </a:lnTo>
                  <a:cubicBezTo>
                    <a:pt x="2668" y="1075"/>
                    <a:pt x="1987" y="394"/>
                    <a:pt x="1857" y="265"/>
                  </a:cubicBezTo>
                  <a:cubicBezTo>
                    <a:pt x="1593" y="0"/>
                    <a:pt x="1165" y="0"/>
                    <a:pt x="901" y="265"/>
                  </a:cubicBezTo>
                  <a:lnTo>
                    <a:pt x="263" y="902"/>
                  </a:lnTo>
                  <a:cubicBezTo>
                    <a:pt x="0" y="1166"/>
                    <a:pt x="0" y="1595"/>
                    <a:pt x="263" y="1858"/>
                  </a:cubicBezTo>
                  <a:lnTo>
                    <a:pt x="1857" y="3452"/>
                  </a:lnTo>
                  <a:lnTo>
                    <a:pt x="1539" y="3771"/>
                  </a:lnTo>
                  <a:lnTo>
                    <a:pt x="2176" y="4409"/>
                  </a:lnTo>
                  <a:cubicBezTo>
                    <a:pt x="2264" y="4497"/>
                    <a:pt x="2264" y="4639"/>
                    <a:pt x="2176" y="4727"/>
                  </a:cubicBezTo>
                  <a:cubicBezTo>
                    <a:pt x="2132" y="4772"/>
                    <a:pt x="2074" y="4794"/>
                    <a:pt x="2017" y="4794"/>
                  </a:cubicBezTo>
                  <a:cubicBezTo>
                    <a:pt x="1959" y="4794"/>
                    <a:pt x="1901" y="4772"/>
                    <a:pt x="1857" y="4727"/>
                  </a:cubicBezTo>
                  <a:lnTo>
                    <a:pt x="1220" y="4090"/>
                  </a:lnTo>
                  <a:lnTo>
                    <a:pt x="901" y="4409"/>
                  </a:lnTo>
                  <a:lnTo>
                    <a:pt x="1539" y="5046"/>
                  </a:lnTo>
                  <a:cubicBezTo>
                    <a:pt x="1627" y="5134"/>
                    <a:pt x="1627" y="5277"/>
                    <a:pt x="1539" y="5365"/>
                  </a:cubicBezTo>
                  <a:cubicBezTo>
                    <a:pt x="1495" y="5409"/>
                    <a:pt x="1437" y="5431"/>
                    <a:pt x="1379" y="5431"/>
                  </a:cubicBezTo>
                  <a:cubicBezTo>
                    <a:pt x="1322" y="5431"/>
                    <a:pt x="1264" y="5409"/>
                    <a:pt x="1220" y="5365"/>
                  </a:cubicBezTo>
                  <a:lnTo>
                    <a:pt x="582" y="4728"/>
                  </a:lnTo>
                  <a:lnTo>
                    <a:pt x="104" y="5206"/>
                  </a:lnTo>
                  <a:cubicBezTo>
                    <a:pt x="16" y="5294"/>
                    <a:pt x="16" y="5436"/>
                    <a:pt x="104" y="5525"/>
                  </a:cubicBezTo>
                  <a:lnTo>
                    <a:pt x="1379" y="6800"/>
                  </a:lnTo>
                  <a:cubicBezTo>
                    <a:pt x="1421" y="6842"/>
                    <a:pt x="1479" y="6866"/>
                    <a:pt x="1539" y="6866"/>
                  </a:cubicBezTo>
                  <a:cubicBezTo>
                    <a:pt x="1598" y="6866"/>
                    <a:pt x="1656" y="6842"/>
                    <a:pt x="1698" y="6800"/>
                  </a:cubicBezTo>
                  <a:lnTo>
                    <a:pt x="3451" y="5046"/>
                  </a:lnTo>
                  <a:lnTo>
                    <a:pt x="4567" y="6162"/>
                  </a:lnTo>
                  <a:cubicBezTo>
                    <a:pt x="4592" y="6187"/>
                    <a:pt x="4624" y="6206"/>
                    <a:pt x="4655" y="6217"/>
                  </a:cubicBezTo>
                  <a:lnTo>
                    <a:pt x="6568" y="6854"/>
                  </a:lnTo>
                  <a:cubicBezTo>
                    <a:pt x="6591" y="6862"/>
                    <a:pt x="6615" y="6866"/>
                    <a:pt x="6639" y="6866"/>
                  </a:cubicBezTo>
                  <a:cubicBezTo>
                    <a:pt x="6698" y="6866"/>
                    <a:pt x="6756" y="6843"/>
                    <a:pt x="6799" y="6800"/>
                  </a:cubicBezTo>
                  <a:cubicBezTo>
                    <a:pt x="6859" y="6739"/>
                    <a:pt x="6880" y="6650"/>
                    <a:pt x="6853" y="6569"/>
                  </a:cubicBezTo>
                  <a:lnTo>
                    <a:pt x="6215" y="4656"/>
                  </a:lnTo>
                  <a:close/>
                  <a:moveTo>
                    <a:pt x="4726" y="5684"/>
                  </a:moveTo>
                  <a:lnTo>
                    <a:pt x="1379" y="2337"/>
                  </a:lnTo>
                  <a:lnTo>
                    <a:pt x="1698" y="2018"/>
                  </a:lnTo>
                  <a:lnTo>
                    <a:pt x="5045" y="5365"/>
                  </a:lnTo>
                  <a:lnTo>
                    <a:pt x="4726" y="5684"/>
                  </a:lnTo>
                  <a:close/>
                  <a:moveTo>
                    <a:pt x="5364" y="5046"/>
                  </a:moveTo>
                  <a:lnTo>
                    <a:pt x="2017" y="1699"/>
                  </a:lnTo>
                  <a:lnTo>
                    <a:pt x="2336" y="1380"/>
                  </a:lnTo>
                  <a:lnTo>
                    <a:pt x="5683" y="4728"/>
                  </a:lnTo>
                  <a:lnTo>
                    <a:pt x="5364" y="504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525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头: 十字 2">
            <a:extLst>
              <a:ext uri="{FF2B5EF4-FFF2-40B4-BE49-F238E27FC236}">
                <a16:creationId xmlns:a16="http://schemas.microsoft.com/office/drawing/2014/main" xmlns="" id="{4643594D-7783-4A61-A28F-90FCA020CC33}"/>
              </a:ext>
            </a:extLst>
          </p:cNvPr>
          <p:cNvSpPr/>
          <p:nvPr/>
        </p:nvSpPr>
        <p:spPr>
          <a:xfrm>
            <a:off x="3504520" y="1295401"/>
            <a:ext cx="5040086" cy="4615543"/>
          </a:xfrm>
          <a:prstGeom prst="quadArrow">
            <a:avLst>
              <a:gd name="adj1" fmla="val 3161"/>
              <a:gd name="adj2" fmla="val 4575"/>
              <a:gd name="adj3" fmla="val 6463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xmlns="" id="{BFC731A9-764A-4B9E-9A70-35D3B4250F78}"/>
              </a:ext>
            </a:extLst>
          </p:cNvPr>
          <p:cNvSpPr/>
          <p:nvPr/>
        </p:nvSpPr>
        <p:spPr>
          <a:xfrm>
            <a:off x="4049486" y="1616526"/>
            <a:ext cx="1654628" cy="1654628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xmlns="" id="{DB44EDAC-CD51-4385-9F78-8158F5CC6452}"/>
              </a:ext>
            </a:extLst>
          </p:cNvPr>
          <p:cNvSpPr/>
          <p:nvPr/>
        </p:nvSpPr>
        <p:spPr>
          <a:xfrm>
            <a:off x="4049486" y="3907971"/>
            <a:ext cx="1654628" cy="1654628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xmlns="" id="{10A55E1D-3820-43AA-A772-4001A2FFD93B}"/>
              </a:ext>
            </a:extLst>
          </p:cNvPr>
          <p:cNvSpPr/>
          <p:nvPr/>
        </p:nvSpPr>
        <p:spPr>
          <a:xfrm>
            <a:off x="6389914" y="1616526"/>
            <a:ext cx="1654628" cy="1654628"/>
          </a:xfrm>
          <a:prstGeom prst="round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xmlns="" id="{9AFCB801-7177-44A5-B02D-1D5D403BACEF}"/>
              </a:ext>
            </a:extLst>
          </p:cNvPr>
          <p:cNvSpPr/>
          <p:nvPr/>
        </p:nvSpPr>
        <p:spPr>
          <a:xfrm>
            <a:off x="6389914" y="3907971"/>
            <a:ext cx="1654628" cy="1654628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list_126079">
            <a:extLst>
              <a:ext uri="{FF2B5EF4-FFF2-40B4-BE49-F238E27FC236}">
                <a16:creationId xmlns:a16="http://schemas.microsoft.com/office/drawing/2014/main" xmlns="" id="{F05F96CE-F3DC-45A0-BD70-92E7FC1BDE0D}"/>
              </a:ext>
            </a:extLst>
          </p:cNvPr>
          <p:cNvSpPr>
            <a:spLocks noChangeAspect="1"/>
          </p:cNvSpPr>
          <p:nvPr/>
        </p:nvSpPr>
        <p:spPr bwMode="auto">
          <a:xfrm>
            <a:off x="4582844" y="2198914"/>
            <a:ext cx="579423" cy="516844"/>
          </a:xfrm>
          <a:custGeom>
            <a:avLst/>
            <a:gdLst>
              <a:gd name="connsiteX0" fmla="*/ 19848 w 607639"/>
              <a:gd name="connsiteY0" fmla="*/ 502355 h 542013"/>
              <a:gd name="connsiteX1" fmla="*/ 587791 w 607639"/>
              <a:gd name="connsiteY1" fmla="*/ 502355 h 542013"/>
              <a:gd name="connsiteX2" fmla="*/ 607639 w 607639"/>
              <a:gd name="connsiteY2" fmla="*/ 522184 h 542013"/>
              <a:gd name="connsiteX3" fmla="*/ 587791 w 607639"/>
              <a:gd name="connsiteY3" fmla="*/ 542013 h 542013"/>
              <a:gd name="connsiteX4" fmla="*/ 19848 w 607639"/>
              <a:gd name="connsiteY4" fmla="*/ 542013 h 542013"/>
              <a:gd name="connsiteX5" fmla="*/ 0 w 607639"/>
              <a:gd name="connsiteY5" fmla="*/ 522184 h 542013"/>
              <a:gd name="connsiteX6" fmla="*/ 19848 w 607639"/>
              <a:gd name="connsiteY6" fmla="*/ 502355 h 542013"/>
              <a:gd name="connsiteX7" fmla="*/ 19846 w 607639"/>
              <a:gd name="connsiteY7" fmla="*/ 238017 h 542013"/>
              <a:gd name="connsiteX8" fmla="*/ 105903 w 607639"/>
              <a:gd name="connsiteY8" fmla="*/ 238017 h 542013"/>
              <a:gd name="connsiteX9" fmla="*/ 125748 w 607639"/>
              <a:gd name="connsiteY9" fmla="*/ 257836 h 542013"/>
              <a:gd name="connsiteX10" fmla="*/ 125748 w 607639"/>
              <a:gd name="connsiteY10" fmla="*/ 441538 h 542013"/>
              <a:gd name="connsiteX11" fmla="*/ 105903 w 607639"/>
              <a:gd name="connsiteY11" fmla="*/ 461357 h 542013"/>
              <a:gd name="connsiteX12" fmla="*/ 19846 w 607639"/>
              <a:gd name="connsiteY12" fmla="*/ 461357 h 542013"/>
              <a:gd name="connsiteX13" fmla="*/ 0 w 607639"/>
              <a:gd name="connsiteY13" fmla="*/ 441538 h 542013"/>
              <a:gd name="connsiteX14" fmla="*/ 0 w 607639"/>
              <a:gd name="connsiteY14" fmla="*/ 257836 h 542013"/>
              <a:gd name="connsiteX15" fmla="*/ 19846 w 607639"/>
              <a:gd name="connsiteY15" fmla="*/ 238017 h 542013"/>
              <a:gd name="connsiteX16" fmla="*/ 180524 w 607639"/>
              <a:gd name="connsiteY16" fmla="*/ 158702 h 542013"/>
              <a:gd name="connsiteX17" fmla="*/ 266492 w 607639"/>
              <a:gd name="connsiteY17" fmla="*/ 158702 h 542013"/>
              <a:gd name="connsiteX18" fmla="*/ 286426 w 607639"/>
              <a:gd name="connsiteY18" fmla="*/ 178518 h 542013"/>
              <a:gd name="connsiteX19" fmla="*/ 286426 w 607639"/>
              <a:gd name="connsiteY19" fmla="*/ 441541 h 542013"/>
              <a:gd name="connsiteX20" fmla="*/ 266492 w 607639"/>
              <a:gd name="connsiteY20" fmla="*/ 461357 h 542013"/>
              <a:gd name="connsiteX21" fmla="*/ 180524 w 607639"/>
              <a:gd name="connsiteY21" fmla="*/ 461357 h 542013"/>
              <a:gd name="connsiteX22" fmla="*/ 160678 w 607639"/>
              <a:gd name="connsiteY22" fmla="*/ 441541 h 542013"/>
              <a:gd name="connsiteX23" fmla="*/ 160678 w 607639"/>
              <a:gd name="connsiteY23" fmla="*/ 178518 h 542013"/>
              <a:gd name="connsiteX24" fmla="*/ 180524 w 607639"/>
              <a:gd name="connsiteY24" fmla="*/ 158702 h 542013"/>
              <a:gd name="connsiteX25" fmla="*/ 341060 w 607639"/>
              <a:gd name="connsiteY25" fmla="*/ 79386 h 542013"/>
              <a:gd name="connsiteX26" fmla="*/ 427117 w 607639"/>
              <a:gd name="connsiteY26" fmla="*/ 79386 h 542013"/>
              <a:gd name="connsiteX27" fmla="*/ 446962 w 607639"/>
              <a:gd name="connsiteY27" fmla="*/ 99204 h 542013"/>
              <a:gd name="connsiteX28" fmla="*/ 446962 w 607639"/>
              <a:gd name="connsiteY28" fmla="*/ 441538 h 542013"/>
              <a:gd name="connsiteX29" fmla="*/ 427117 w 607639"/>
              <a:gd name="connsiteY29" fmla="*/ 461357 h 542013"/>
              <a:gd name="connsiteX30" fmla="*/ 341060 w 607639"/>
              <a:gd name="connsiteY30" fmla="*/ 461357 h 542013"/>
              <a:gd name="connsiteX31" fmla="*/ 321214 w 607639"/>
              <a:gd name="connsiteY31" fmla="*/ 441538 h 542013"/>
              <a:gd name="connsiteX32" fmla="*/ 321214 w 607639"/>
              <a:gd name="connsiteY32" fmla="*/ 99204 h 542013"/>
              <a:gd name="connsiteX33" fmla="*/ 341060 w 607639"/>
              <a:gd name="connsiteY33" fmla="*/ 79386 h 542013"/>
              <a:gd name="connsiteX34" fmla="*/ 501737 w 607639"/>
              <a:gd name="connsiteY34" fmla="*/ 0 h 542013"/>
              <a:gd name="connsiteX35" fmla="*/ 587794 w 607639"/>
              <a:gd name="connsiteY35" fmla="*/ 0 h 542013"/>
              <a:gd name="connsiteX36" fmla="*/ 607639 w 607639"/>
              <a:gd name="connsiteY36" fmla="*/ 19819 h 542013"/>
              <a:gd name="connsiteX37" fmla="*/ 607639 w 607639"/>
              <a:gd name="connsiteY37" fmla="*/ 441537 h 542013"/>
              <a:gd name="connsiteX38" fmla="*/ 587794 w 607639"/>
              <a:gd name="connsiteY38" fmla="*/ 461357 h 542013"/>
              <a:gd name="connsiteX39" fmla="*/ 501737 w 607639"/>
              <a:gd name="connsiteY39" fmla="*/ 461357 h 542013"/>
              <a:gd name="connsiteX40" fmla="*/ 481891 w 607639"/>
              <a:gd name="connsiteY40" fmla="*/ 441537 h 542013"/>
              <a:gd name="connsiteX41" fmla="*/ 481891 w 607639"/>
              <a:gd name="connsiteY41" fmla="*/ 19819 h 542013"/>
              <a:gd name="connsiteX42" fmla="*/ 501737 w 607639"/>
              <a:gd name="connsiteY42" fmla="*/ 0 h 542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7639" h="542013">
                <a:moveTo>
                  <a:pt x="19848" y="502355"/>
                </a:moveTo>
                <a:lnTo>
                  <a:pt x="587791" y="502355"/>
                </a:lnTo>
                <a:cubicBezTo>
                  <a:pt x="598739" y="502355"/>
                  <a:pt x="607639" y="511247"/>
                  <a:pt x="607639" y="522184"/>
                </a:cubicBezTo>
                <a:cubicBezTo>
                  <a:pt x="607639" y="533121"/>
                  <a:pt x="598739" y="542013"/>
                  <a:pt x="587791" y="542013"/>
                </a:cubicBezTo>
                <a:lnTo>
                  <a:pt x="19848" y="542013"/>
                </a:lnTo>
                <a:cubicBezTo>
                  <a:pt x="8901" y="542013"/>
                  <a:pt x="0" y="533121"/>
                  <a:pt x="0" y="522184"/>
                </a:cubicBezTo>
                <a:cubicBezTo>
                  <a:pt x="0" y="511247"/>
                  <a:pt x="8901" y="502355"/>
                  <a:pt x="19848" y="502355"/>
                </a:cubicBezTo>
                <a:close/>
                <a:moveTo>
                  <a:pt x="19846" y="238017"/>
                </a:moveTo>
                <a:lnTo>
                  <a:pt x="105903" y="238017"/>
                </a:lnTo>
                <a:cubicBezTo>
                  <a:pt x="116849" y="238017"/>
                  <a:pt x="125748" y="246815"/>
                  <a:pt x="125748" y="257836"/>
                </a:cubicBezTo>
                <a:lnTo>
                  <a:pt x="125748" y="441538"/>
                </a:lnTo>
                <a:cubicBezTo>
                  <a:pt x="125748" y="452469"/>
                  <a:pt x="116849" y="461357"/>
                  <a:pt x="105903" y="461357"/>
                </a:cubicBezTo>
                <a:lnTo>
                  <a:pt x="19846" y="461357"/>
                </a:lnTo>
                <a:cubicBezTo>
                  <a:pt x="8899" y="461357"/>
                  <a:pt x="0" y="452469"/>
                  <a:pt x="0" y="441538"/>
                </a:cubicBezTo>
                <a:lnTo>
                  <a:pt x="0" y="257836"/>
                </a:lnTo>
                <a:cubicBezTo>
                  <a:pt x="0" y="246815"/>
                  <a:pt x="8899" y="238017"/>
                  <a:pt x="19846" y="238017"/>
                </a:cubicBezTo>
                <a:close/>
                <a:moveTo>
                  <a:pt x="180524" y="158702"/>
                </a:moveTo>
                <a:lnTo>
                  <a:pt x="266492" y="158702"/>
                </a:lnTo>
                <a:cubicBezTo>
                  <a:pt x="277527" y="158702"/>
                  <a:pt x="286426" y="167588"/>
                  <a:pt x="286426" y="178518"/>
                </a:cubicBezTo>
                <a:lnTo>
                  <a:pt x="286426" y="441541"/>
                </a:lnTo>
                <a:cubicBezTo>
                  <a:pt x="286426" y="452471"/>
                  <a:pt x="277527" y="461357"/>
                  <a:pt x="266492" y="461357"/>
                </a:cubicBezTo>
                <a:lnTo>
                  <a:pt x="180524" y="461357"/>
                </a:lnTo>
                <a:cubicBezTo>
                  <a:pt x="169488" y="461357"/>
                  <a:pt x="160678" y="452471"/>
                  <a:pt x="160678" y="441541"/>
                </a:cubicBezTo>
                <a:lnTo>
                  <a:pt x="160678" y="178518"/>
                </a:lnTo>
                <a:cubicBezTo>
                  <a:pt x="160678" y="167588"/>
                  <a:pt x="169488" y="158702"/>
                  <a:pt x="180524" y="158702"/>
                </a:cubicBezTo>
                <a:close/>
                <a:moveTo>
                  <a:pt x="341060" y="79386"/>
                </a:moveTo>
                <a:lnTo>
                  <a:pt x="427117" y="79386"/>
                </a:lnTo>
                <a:cubicBezTo>
                  <a:pt x="438063" y="79386"/>
                  <a:pt x="446962" y="88273"/>
                  <a:pt x="446962" y="99204"/>
                </a:cubicBezTo>
                <a:lnTo>
                  <a:pt x="446962" y="441538"/>
                </a:lnTo>
                <a:cubicBezTo>
                  <a:pt x="446962" y="452470"/>
                  <a:pt x="438063" y="461357"/>
                  <a:pt x="427117" y="461357"/>
                </a:cubicBezTo>
                <a:lnTo>
                  <a:pt x="341060" y="461357"/>
                </a:lnTo>
                <a:cubicBezTo>
                  <a:pt x="330113" y="461357"/>
                  <a:pt x="321214" y="452470"/>
                  <a:pt x="321214" y="441538"/>
                </a:cubicBezTo>
                <a:lnTo>
                  <a:pt x="321214" y="99204"/>
                </a:lnTo>
                <a:cubicBezTo>
                  <a:pt x="321214" y="88273"/>
                  <a:pt x="330113" y="79386"/>
                  <a:pt x="341060" y="79386"/>
                </a:cubicBezTo>
                <a:close/>
                <a:moveTo>
                  <a:pt x="501737" y="0"/>
                </a:moveTo>
                <a:lnTo>
                  <a:pt x="587794" y="0"/>
                </a:lnTo>
                <a:cubicBezTo>
                  <a:pt x="598740" y="0"/>
                  <a:pt x="607639" y="8888"/>
                  <a:pt x="607639" y="19819"/>
                </a:cubicBezTo>
                <a:lnTo>
                  <a:pt x="607639" y="441537"/>
                </a:lnTo>
                <a:cubicBezTo>
                  <a:pt x="607639" y="452469"/>
                  <a:pt x="598740" y="461357"/>
                  <a:pt x="587794" y="461357"/>
                </a:cubicBezTo>
                <a:lnTo>
                  <a:pt x="501737" y="461357"/>
                </a:lnTo>
                <a:cubicBezTo>
                  <a:pt x="490790" y="461357"/>
                  <a:pt x="481891" y="452469"/>
                  <a:pt x="481891" y="441537"/>
                </a:cubicBezTo>
                <a:lnTo>
                  <a:pt x="481891" y="19819"/>
                </a:lnTo>
                <a:cubicBezTo>
                  <a:pt x="481891" y="8888"/>
                  <a:pt x="490790" y="0"/>
                  <a:pt x="5017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list_126079">
            <a:extLst>
              <a:ext uri="{FF2B5EF4-FFF2-40B4-BE49-F238E27FC236}">
                <a16:creationId xmlns:a16="http://schemas.microsoft.com/office/drawing/2014/main" xmlns="" id="{7B3337C3-BA41-4964-92E0-9D2D3CD5175A}"/>
              </a:ext>
            </a:extLst>
          </p:cNvPr>
          <p:cNvSpPr>
            <a:spLocks noChangeAspect="1"/>
          </p:cNvSpPr>
          <p:nvPr/>
        </p:nvSpPr>
        <p:spPr bwMode="auto">
          <a:xfrm>
            <a:off x="6948388" y="2170459"/>
            <a:ext cx="579423" cy="546761"/>
          </a:xfrm>
          <a:custGeom>
            <a:avLst/>
            <a:gdLst>
              <a:gd name="connsiteX0" fmla="*/ 308549 w 608416"/>
              <a:gd name="connsiteY0" fmla="*/ 455358 h 574120"/>
              <a:gd name="connsiteX1" fmla="*/ 326224 w 608416"/>
              <a:gd name="connsiteY1" fmla="*/ 497088 h 574120"/>
              <a:gd name="connsiteX2" fmla="*/ 164535 w 608416"/>
              <a:gd name="connsiteY2" fmla="*/ 524089 h 574120"/>
              <a:gd name="connsiteX3" fmla="*/ 166072 w 608416"/>
              <a:gd name="connsiteY3" fmla="*/ 506600 h 574120"/>
              <a:gd name="connsiteX4" fmla="*/ 162230 w 608416"/>
              <a:gd name="connsiteY4" fmla="*/ 479752 h 574120"/>
              <a:gd name="connsiteX5" fmla="*/ 67602 w 608416"/>
              <a:gd name="connsiteY5" fmla="*/ 439058 h 574120"/>
              <a:gd name="connsiteX6" fmla="*/ 135204 w 608416"/>
              <a:gd name="connsiteY6" fmla="*/ 506589 h 574120"/>
              <a:gd name="connsiteX7" fmla="*/ 67602 w 608416"/>
              <a:gd name="connsiteY7" fmla="*/ 574120 h 574120"/>
              <a:gd name="connsiteX8" fmla="*/ 0 w 608416"/>
              <a:gd name="connsiteY8" fmla="*/ 506589 h 574120"/>
              <a:gd name="connsiteX9" fmla="*/ 67602 w 608416"/>
              <a:gd name="connsiteY9" fmla="*/ 439058 h 574120"/>
              <a:gd name="connsiteX10" fmla="*/ 405610 w 608416"/>
              <a:gd name="connsiteY10" fmla="*/ 371456 h 574120"/>
              <a:gd name="connsiteX11" fmla="*/ 473212 w 608416"/>
              <a:gd name="connsiteY11" fmla="*/ 439023 h 574120"/>
              <a:gd name="connsiteX12" fmla="*/ 405610 w 608416"/>
              <a:gd name="connsiteY12" fmla="*/ 506590 h 574120"/>
              <a:gd name="connsiteX13" fmla="*/ 338008 w 608416"/>
              <a:gd name="connsiteY13" fmla="*/ 439023 h 574120"/>
              <a:gd name="connsiteX14" fmla="*/ 405610 w 608416"/>
              <a:gd name="connsiteY14" fmla="*/ 371456 h 574120"/>
              <a:gd name="connsiteX15" fmla="*/ 335123 w 608416"/>
              <a:gd name="connsiteY15" fmla="*/ 276757 h 574120"/>
              <a:gd name="connsiteX16" fmla="*/ 379994 w 608416"/>
              <a:gd name="connsiteY16" fmla="*/ 344101 h 574120"/>
              <a:gd name="connsiteX17" fmla="*/ 340963 w 608416"/>
              <a:gd name="connsiteY17" fmla="*/ 364964 h 574120"/>
              <a:gd name="connsiteX18" fmla="*/ 296092 w 608416"/>
              <a:gd name="connsiteY18" fmla="*/ 297620 h 574120"/>
              <a:gd name="connsiteX19" fmla="*/ 335123 w 608416"/>
              <a:gd name="connsiteY19" fmla="*/ 276757 h 574120"/>
              <a:gd name="connsiteX20" fmla="*/ 270407 w 608416"/>
              <a:gd name="connsiteY20" fmla="*/ 134992 h 574120"/>
              <a:gd name="connsiteX21" fmla="*/ 338009 w 608416"/>
              <a:gd name="connsiteY21" fmla="*/ 202594 h 574120"/>
              <a:gd name="connsiteX22" fmla="*/ 270407 w 608416"/>
              <a:gd name="connsiteY22" fmla="*/ 270196 h 574120"/>
              <a:gd name="connsiteX23" fmla="*/ 202805 w 608416"/>
              <a:gd name="connsiteY23" fmla="*/ 202594 h 574120"/>
              <a:gd name="connsiteX24" fmla="*/ 270407 w 608416"/>
              <a:gd name="connsiteY24" fmla="*/ 134992 h 574120"/>
              <a:gd name="connsiteX25" fmla="*/ 445134 w 608416"/>
              <a:gd name="connsiteY25" fmla="*/ 90677 h 574120"/>
              <a:gd name="connsiteX26" fmla="*/ 464955 w 608416"/>
              <a:gd name="connsiteY26" fmla="*/ 130116 h 574120"/>
              <a:gd name="connsiteX27" fmla="*/ 366156 w 608416"/>
              <a:gd name="connsiteY27" fmla="*/ 179378 h 574120"/>
              <a:gd name="connsiteX28" fmla="*/ 346335 w 608416"/>
              <a:gd name="connsiteY28" fmla="*/ 140092 h 574120"/>
              <a:gd name="connsiteX29" fmla="*/ 540814 w 608416"/>
              <a:gd name="connsiteY29" fmla="*/ 0 h 574120"/>
              <a:gd name="connsiteX30" fmla="*/ 608416 w 608416"/>
              <a:gd name="connsiteY30" fmla="*/ 67496 h 574120"/>
              <a:gd name="connsiteX31" fmla="*/ 540814 w 608416"/>
              <a:gd name="connsiteY31" fmla="*/ 134992 h 574120"/>
              <a:gd name="connsiteX32" fmla="*/ 473212 w 608416"/>
              <a:gd name="connsiteY32" fmla="*/ 67496 h 574120"/>
              <a:gd name="connsiteX33" fmla="*/ 540814 w 608416"/>
              <a:gd name="connsiteY33" fmla="*/ 0 h 574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08416" h="574120">
                <a:moveTo>
                  <a:pt x="308549" y="455358"/>
                </a:moveTo>
                <a:cubicBezTo>
                  <a:pt x="311162" y="470853"/>
                  <a:pt x="317310" y="484968"/>
                  <a:pt x="326224" y="497088"/>
                </a:cubicBezTo>
                <a:lnTo>
                  <a:pt x="164535" y="524089"/>
                </a:lnTo>
                <a:cubicBezTo>
                  <a:pt x="165458" y="518413"/>
                  <a:pt x="166072" y="512583"/>
                  <a:pt x="166072" y="506600"/>
                </a:cubicBezTo>
                <a:cubicBezTo>
                  <a:pt x="166072" y="497241"/>
                  <a:pt x="164689" y="488343"/>
                  <a:pt x="162230" y="479752"/>
                </a:cubicBezTo>
                <a:close/>
                <a:moveTo>
                  <a:pt x="67602" y="439058"/>
                </a:moveTo>
                <a:cubicBezTo>
                  <a:pt x="104938" y="439058"/>
                  <a:pt x="135204" y="469293"/>
                  <a:pt x="135204" y="506589"/>
                </a:cubicBezTo>
                <a:cubicBezTo>
                  <a:pt x="135204" y="543885"/>
                  <a:pt x="104938" y="574120"/>
                  <a:pt x="67602" y="574120"/>
                </a:cubicBezTo>
                <a:cubicBezTo>
                  <a:pt x="30266" y="574120"/>
                  <a:pt x="0" y="543885"/>
                  <a:pt x="0" y="506589"/>
                </a:cubicBezTo>
                <a:cubicBezTo>
                  <a:pt x="0" y="469293"/>
                  <a:pt x="30266" y="439058"/>
                  <a:pt x="67602" y="439058"/>
                </a:cubicBezTo>
                <a:close/>
                <a:moveTo>
                  <a:pt x="405610" y="371456"/>
                </a:moveTo>
                <a:cubicBezTo>
                  <a:pt x="442946" y="371456"/>
                  <a:pt x="473212" y="401707"/>
                  <a:pt x="473212" y="439023"/>
                </a:cubicBezTo>
                <a:cubicBezTo>
                  <a:pt x="473212" y="476339"/>
                  <a:pt x="442946" y="506590"/>
                  <a:pt x="405610" y="506590"/>
                </a:cubicBezTo>
                <a:cubicBezTo>
                  <a:pt x="368274" y="506590"/>
                  <a:pt x="338008" y="476339"/>
                  <a:pt x="338008" y="439023"/>
                </a:cubicBezTo>
                <a:cubicBezTo>
                  <a:pt x="338008" y="401707"/>
                  <a:pt x="368274" y="371456"/>
                  <a:pt x="405610" y="371456"/>
                </a:cubicBezTo>
                <a:close/>
                <a:moveTo>
                  <a:pt x="335123" y="276757"/>
                </a:moveTo>
                <a:lnTo>
                  <a:pt x="379994" y="344101"/>
                </a:lnTo>
                <a:cubicBezTo>
                  <a:pt x="365396" y="347936"/>
                  <a:pt x="352180" y="355300"/>
                  <a:pt x="340963" y="364964"/>
                </a:cubicBezTo>
                <a:lnTo>
                  <a:pt x="296092" y="297620"/>
                </a:lnTo>
                <a:cubicBezTo>
                  <a:pt x="310690" y="293632"/>
                  <a:pt x="323906" y="286422"/>
                  <a:pt x="335123" y="276757"/>
                </a:cubicBezTo>
                <a:close/>
                <a:moveTo>
                  <a:pt x="270407" y="134992"/>
                </a:moveTo>
                <a:cubicBezTo>
                  <a:pt x="307743" y="134992"/>
                  <a:pt x="338009" y="165258"/>
                  <a:pt x="338009" y="202594"/>
                </a:cubicBezTo>
                <a:cubicBezTo>
                  <a:pt x="338009" y="239930"/>
                  <a:pt x="307743" y="270196"/>
                  <a:pt x="270407" y="270196"/>
                </a:cubicBezTo>
                <a:cubicBezTo>
                  <a:pt x="233071" y="270196"/>
                  <a:pt x="202805" y="239930"/>
                  <a:pt x="202805" y="202594"/>
                </a:cubicBezTo>
                <a:cubicBezTo>
                  <a:pt x="202805" y="165258"/>
                  <a:pt x="233071" y="134992"/>
                  <a:pt x="270407" y="134992"/>
                </a:cubicBezTo>
                <a:close/>
                <a:moveTo>
                  <a:pt x="445134" y="90677"/>
                </a:moveTo>
                <a:cubicBezTo>
                  <a:pt x="448668" y="105409"/>
                  <a:pt x="455582" y="118760"/>
                  <a:pt x="464955" y="130116"/>
                </a:cubicBezTo>
                <a:lnTo>
                  <a:pt x="366156" y="179378"/>
                </a:lnTo>
                <a:cubicBezTo>
                  <a:pt x="362469" y="164799"/>
                  <a:pt x="355708" y="151295"/>
                  <a:pt x="346335" y="140092"/>
                </a:cubicBezTo>
                <a:close/>
                <a:moveTo>
                  <a:pt x="540814" y="0"/>
                </a:moveTo>
                <a:cubicBezTo>
                  <a:pt x="578150" y="0"/>
                  <a:pt x="608416" y="30219"/>
                  <a:pt x="608416" y="67496"/>
                </a:cubicBezTo>
                <a:cubicBezTo>
                  <a:pt x="608416" y="104773"/>
                  <a:pt x="578150" y="134992"/>
                  <a:pt x="540814" y="134992"/>
                </a:cubicBezTo>
                <a:cubicBezTo>
                  <a:pt x="503478" y="134992"/>
                  <a:pt x="473212" y="104773"/>
                  <a:pt x="473212" y="67496"/>
                </a:cubicBezTo>
                <a:cubicBezTo>
                  <a:pt x="473212" y="30219"/>
                  <a:pt x="503478" y="0"/>
                  <a:pt x="5408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5" name="list_126079">
            <a:extLst>
              <a:ext uri="{FF2B5EF4-FFF2-40B4-BE49-F238E27FC236}">
                <a16:creationId xmlns:a16="http://schemas.microsoft.com/office/drawing/2014/main" xmlns="" id="{26E4F75C-1D33-4C77-99E8-BD98AFA38D0C}"/>
              </a:ext>
            </a:extLst>
          </p:cNvPr>
          <p:cNvSpPr>
            <a:spLocks noChangeAspect="1"/>
          </p:cNvSpPr>
          <p:nvPr/>
        </p:nvSpPr>
        <p:spPr bwMode="auto">
          <a:xfrm>
            <a:off x="4583347" y="4419601"/>
            <a:ext cx="597363" cy="605396"/>
          </a:xfrm>
          <a:custGeom>
            <a:avLst/>
            <a:gdLst>
              <a:gd name="connsiteX0" fmla="*/ 398013 w 594254"/>
              <a:gd name="connsiteY0" fmla="*/ 542734 h 602245"/>
              <a:gd name="connsiteX1" fmla="*/ 413149 w 594254"/>
              <a:gd name="connsiteY1" fmla="*/ 581372 h 602245"/>
              <a:gd name="connsiteX2" fmla="*/ 385993 w 594254"/>
              <a:gd name="connsiteY2" fmla="*/ 590254 h 602245"/>
              <a:gd name="connsiteX3" fmla="*/ 301854 w 594254"/>
              <a:gd name="connsiteY3" fmla="*/ 602245 h 602245"/>
              <a:gd name="connsiteX4" fmla="*/ 288054 w 594254"/>
              <a:gd name="connsiteY4" fmla="*/ 602245 h 602245"/>
              <a:gd name="connsiteX5" fmla="*/ 289834 w 594254"/>
              <a:gd name="connsiteY5" fmla="*/ 560499 h 602245"/>
              <a:gd name="connsiteX6" fmla="*/ 374418 w 594254"/>
              <a:gd name="connsiteY6" fmla="*/ 550728 h 602245"/>
              <a:gd name="connsiteX7" fmla="*/ 398013 w 594254"/>
              <a:gd name="connsiteY7" fmla="*/ 542734 h 602245"/>
              <a:gd name="connsiteX8" fmla="*/ 485649 w 594254"/>
              <a:gd name="connsiteY8" fmla="*/ 484937 h 602245"/>
              <a:gd name="connsiteX9" fmla="*/ 515025 w 594254"/>
              <a:gd name="connsiteY9" fmla="*/ 514276 h 602245"/>
              <a:gd name="connsiteX10" fmla="*/ 475412 w 594254"/>
              <a:gd name="connsiteY10" fmla="*/ 547615 h 602245"/>
              <a:gd name="connsiteX11" fmla="*/ 432238 w 594254"/>
              <a:gd name="connsiteY11" fmla="*/ 572953 h 602245"/>
              <a:gd name="connsiteX12" fmla="*/ 414435 w 594254"/>
              <a:gd name="connsiteY12" fmla="*/ 535613 h 602245"/>
              <a:gd name="connsiteX13" fmla="*/ 451377 w 594254"/>
              <a:gd name="connsiteY13" fmla="*/ 513831 h 602245"/>
              <a:gd name="connsiteX14" fmla="*/ 485649 w 594254"/>
              <a:gd name="connsiteY14" fmla="*/ 484937 h 602245"/>
              <a:gd name="connsiteX15" fmla="*/ 536432 w 594254"/>
              <a:gd name="connsiteY15" fmla="*/ 414210 h 602245"/>
              <a:gd name="connsiteX16" fmla="*/ 573821 w 594254"/>
              <a:gd name="connsiteY16" fmla="*/ 431993 h 602245"/>
              <a:gd name="connsiteX17" fmla="*/ 558243 w 594254"/>
              <a:gd name="connsiteY17" fmla="*/ 460445 h 602245"/>
              <a:gd name="connsiteX18" fmla="*/ 541773 w 594254"/>
              <a:gd name="connsiteY18" fmla="*/ 484008 h 602245"/>
              <a:gd name="connsiteX19" fmla="*/ 531981 w 594254"/>
              <a:gd name="connsiteY19" fmla="*/ 496011 h 602245"/>
              <a:gd name="connsiteX20" fmla="*/ 500379 w 594254"/>
              <a:gd name="connsiteY20" fmla="*/ 469337 h 602245"/>
              <a:gd name="connsiteX21" fmla="*/ 508836 w 594254"/>
              <a:gd name="connsiteY21" fmla="*/ 458667 h 602245"/>
              <a:gd name="connsiteX22" fmla="*/ 522634 w 594254"/>
              <a:gd name="connsiteY22" fmla="*/ 438662 h 602245"/>
              <a:gd name="connsiteX23" fmla="*/ 536432 w 594254"/>
              <a:gd name="connsiteY23" fmla="*/ 414210 h 602245"/>
              <a:gd name="connsiteX24" fmla="*/ 554235 w 594254"/>
              <a:gd name="connsiteY24" fmla="*/ 365344 h 602245"/>
              <a:gd name="connsiteX25" fmla="*/ 594254 w 594254"/>
              <a:gd name="connsiteY25" fmla="*/ 375122 h 602245"/>
              <a:gd name="connsiteX26" fmla="*/ 580914 w 594254"/>
              <a:gd name="connsiteY26" fmla="*/ 415568 h 602245"/>
              <a:gd name="connsiteX27" fmla="*/ 542673 w 594254"/>
              <a:gd name="connsiteY27" fmla="*/ 399568 h 602245"/>
              <a:gd name="connsiteX28" fmla="*/ 554235 w 594254"/>
              <a:gd name="connsiteY28" fmla="*/ 365344 h 602245"/>
              <a:gd name="connsiteX29" fmla="*/ 301842 w 594254"/>
              <a:gd name="connsiteY29" fmla="*/ 79576 h 602245"/>
              <a:gd name="connsiteX30" fmla="*/ 301842 w 594254"/>
              <a:gd name="connsiteY30" fmla="*/ 293374 h 602245"/>
              <a:gd name="connsiteX31" fmla="*/ 523510 w 594254"/>
              <a:gd name="connsiteY31" fmla="*/ 293374 h 602245"/>
              <a:gd name="connsiteX32" fmla="*/ 523955 w 594254"/>
              <a:gd name="connsiteY32" fmla="*/ 300931 h 602245"/>
              <a:gd name="connsiteX33" fmla="*/ 301842 w 594254"/>
              <a:gd name="connsiteY33" fmla="*/ 522730 h 602245"/>
              <a:gd name="connsiteX34" fmla="*/ 79729 w 594254"/>
              <a:gd name="connsiteY34" fmla="*/ 300931 h 602245"/>
              <a:gd name="connsiteX35" fmla="*/ 301842 w 594254"/>
              <a:gd name="connsiteY35" fmla="*/ 79576 h 602245"/>
              <a:gd name="connsiteX36" fmla="*/ 281564 w 594254"/>
              <a:gd name="connsiteY36" fmla="*/ 668 h 602245"/>
              <a:gd name="connsiteX37" fmla="*/ 482555 w 594254"/>
              <a:gd name="connsiteY37" fmla="*/ 60003 h 602245"/>
              <a:gd name="connsiteX38" fmla="*/ 482555 w 594254"/>
              <a:gd name="connsiteY38" fmla="*/ 39558 h 602245"/>
              <a:gd name="connsiteX39" fmla="*/ 500361 w 594254"/>
              <a:gd name="connsiteY39" fmla="*/ 21780 h 602245"/>
              <a:gd name="connsiteX40" fmla="*/ 518168 w 594254"/>
              <a:gd name="connsiteY40" fmla="*/ 39558 h 602245"/>
              <a:gd name="connsiteX41" fmla="*/ 518168 w 594254"/>
              <a:gd name="connsiteY41" fmla="*/ 107560 h 602245"/>
              <a:gd name="connsiteX42" fmla="*/ 513271 w 594254"/>
              <a:gd name="connsiteY42" fmla="*/ 120005 h 602245"/>
              <a:gd name="connsiteX43" fmla="*/ 500361 w 594254"/>
              <a:gd name="connsiteY43" fmla="*/ 125339 h 602245"/>
              <a:gd name="connsiteX44" fmla="*/ 434477 w 594254"/>
              <a:gd name="connsiteY44" fmla="*/ 125339 h 602245"/>
              <a:gd name="connsiteX45" fmla="*/ 416671 w 594254"/>
              <a:gd name="connsiteY45" fmla="*/ 107560 h 602245"/>
              <a:gd name="connsiteX46" fmla="*/ 434477 w 594254"/>
              <a:gd name="connsiteY46" fmla="*/ 89782 h 602245"/>
              <a:gd name="connsiteX47" fmla="*/ 453174 w 594254"/>
              <a:gd name="connsiteY47" fmla="*/ 89782 h 602245"/>
              <a:gd name="connsiteX48" fmla="*/ 117968 w 594254"/>
              <a:gd name="connsiteY48" fmla="*/ 117339 h 602245"/>
              <a:gd name="connsiteX49" fmla="*/ 41845 w 594254"/>
              <a:gd name="connsiteY49" fmla="*/ 300900 h 602245"/>
              <a:gd name="connsiteX50" fmla="*/ 117968 w 594254"/>
              <a:gd name="connsiteY50" fmla="*/ 484907 h 602245"/>
              <a:gd name="connsiteX51" fmla="*/ 259084 w 594254"/>
              <a:gd name="connsiteY51" fmla="*/ 557354 h 602245"/>
              <a:gd name="connsiteX52" fmla="*/ 252406 w 594254"/>
              <a:gd name="connsiteY52" fmla="*/ 598244 h 602245"/>
              <a:gd name="connsiteX53" fmla="*/ 88587 w 594254"/>
              <a:gd name="connsiteY53" fmla="*/ 514241 h 602245"/>
              <a:gd name="connsiteX54" fmla="*/ 0 w 594254"/>
              <a:gd name="connsiteY54" fmla="*/ 300900 h 602245"/>
              <a:gd name="connsiteX55" fmla="*/ 88587 w 594254"/>
              <a:gd name="connsiteY55" fmla="*/ 88004 h 602245"/>
              <a:gd name="connsiteX56" fmla="*/ 281564 w 594254"/>
              <a:gd name="connsiteY56" fmla="*/ 668 h 602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594254" h="602245">
                <a:moveTo>
                  <a:pt x="398013" y="542734"/>
                </a:moveTo>
                <a:lnTo>
                  <a:pt x="413149" y="581372"/>
                </a:lnTo>
                <a:cubicBezTo>
                  <a:pt x="404245" y="584925"/>
                  <a:pt x="395342" y="588034"/>
                  <a:pt x="385993" y="590254"/>
                </a:cubicBezTo>
                <a:cubicBezTo>
                  <a:pt x="358837" y="598248"/>
                  <a:pt x="330346" y="602245"/>
                  <a:pt x="301854" y="602245"/>
                </a:cubicBezTo>
                <a:cubicBezTo>
                  <a:pt x="297402" y="602245"/>
                  <a:pt x="292506" y="602245"/>
                  <a:pt x="288054" y="602245"/>
                </a:cubicBezTo>
                <a:lnTo>
                  <a:pt x="289834" y="560499"/>
                </a:lnTo>
                <a:cubicBezTo>
                  <a:pt x="318771" y="561831"/>
                  <a:pt x="347262" y="558722"/>
                  <a:pt x="374418" y="550728"/>
                </a:cubicBezTo>
                <a:cubicBezTo>
                  <a:pt x="382431" y="548508"/>
                  <a:pt x="390000" y="545843"/>
                  <a:pt x="398013" y="542734"/>
                </a:cubicBezTo>
                <a:close/>
                <a:moveTo>
                  <a:pt x="485649" y="484937"/>
                </a:moveTo>
                <a:lnTo>
                  <a:pt x="515025" y="514276"/>
                </a:lnTo>
                <a:cubicBezTo>
                  <a:pt x="503007" y="526278"/>
                  <a:pt x="489655" y="537836"/>
                  <a:pt x="475412" y="547615"/>
                </a:cubicBezTo>
                <a:cubicBezTo>
                  <a:pt x="461614" y="557395"/>
                  <a:pt x="447371" y="565841"/>
                  <a:pt x="432238" y="572953"/>
                </a:cubicBezTo>
                <a:lnTo>
                  <a:pt x="414435" y="535613"/>
                </a:lnTo>
                <a:cubicBezTo>
                  <a:pt x="427342" y="529390"/>
                  <a:pt x="439805" y="521833"/>
                  <a:pt x="451377" y="513831"/>
                </a:cubicBezTo>
                <a:cubicBezTo>
                  <a:pt x="463394" y="505385"/>
                  <a:pt x="474967" y="495606"/>
                  <a:pt x="485649" y="484937"/>
                </a:cubicBezTo>
                <a:close/>
                <a:moveTo>
                  <a:pt x="536432" y="414210"/>
                </a:moveTo>
                <a:lnTo>
                  <a:pt x="573821" y="431993"/>
                </a:lnTo>
                <a:cubicBezTo>
                  <a:pt x="568925" y="441774"/>
                  <a:pt x="563584" y="451109"/>
                  <a:pt x="558243" y="460445"/>
                </a:cubicBezTo>
                <a:cubicBezTo>
                  <a:pt x="552901" y="468448"/>
                  <a:pt x="547560" y="476450"/>
                  <a:pt x="541773" y="484008"/>
                </a:cubicBezTo>
                <a:cubicBezTo>
                  <a:pt x="538658" y="488009"/>
                  <a:pt x="535542" y="492010"/>
                  <a:pt x="531981" y="496011"/>
                </a:cubicBezTo>
                <a:lnTo>
                  <a:pt x="500379" y="469337"/>
                </a:lnTo>
                <a:cubicBezTo>
                  <a:pt x="503049" y="465780"/>
                  <a:pt x="506165" y="462224"/>
                  <a:pt x="508836" y="458667"/>
                </a:cubicBezTo>
                <a:cubicBezTo>
                  <a:pt x="513732" y="451999"/>
                  <a:pt x="518628" y="445330"/>
                  <a:pt x="522634" y="438662"/>
                </a:cubicBezTo>
                <a:cubicBezTo>
                  <a:pt x="527530" y="430659"/>
                  <a:pt x="532426" y="422212"/>
                  <a:pt x="536432" y="414210"/>
                </a:cubicBezTo>
                <a:close/>
                <a:moveTo>
                  <a:pt x="554235" y="365344"/>
                </a:moveTo>
                <a:lnTo>
                  <a:pt x="594254" y="375122"/>
                </a:lnTo>
                <a:cubicBezTo>
                  <a:pt x="590697" y="388901"/>
                  <a:pt x="586250" y="402234"/>
                  <a:pt x="580914" y="415568"/>
                </a:cubicBezTo>
                <a:lnTo>
                  <a:pt x="542673" y="399568"/>
                </a:lnTo>
                <a:cubicBezTo>
                  <a:pt x="547120" y="388456"/>
                  <a:pt x="551122" y="376900"/>
                  <a:pt x="554235" y="365344"/>
                </a:cubicBezTo>
                <a:close/>
                <a:moveTo>
                  <a:pt x="301842" y="79576"/>
                </a:moveTo>
                <a:lnTo>
                  <a:pt x="301842" y="293374"/>
                </a:lnTo>
                <a:lnTo>
                  <a:pt x="523510" y="293374"/>
                </a:lnTo>
                <a:cubicBezTo>
                  <a:pt x="523510" y="296041"/>
                  <a:pt x="523955" y="298264"/>
                  <a:pt x="523955" y="300931"/>
                </a:cubicBezTo>
                <a:cubicBezTo>
                  <a:pt x="523955" y="423609"/>
                  <a:pt x="424249" y="522730"/>
                  <a:pt x="301842" y="522730"/>
                </a:cubicBezTo>
                <a:cubicBezTo>
                  <a:pt x="179435" y="522730"/>
                  <a:pt x="79729" y="423609"/>
                  <a:pt x="79729" y="300931"/>
                </a:cubicBezTo>
                <a:cubicBezTo>
                  <a:pt x="79729" y="178697"/>
                  <a:pt x="179435" y="79576"/>
                  <a:pt x="301842" y="79576"/>
                </a:cubicBezTo>
                <a:close/>
                <a:moveTo>
                  <a:pt x="281564" y="668"/>
                </a:moveTo>
                <a:cubicBezTo>
                  <a:pt x="351900" y="-3999"/>
                  <a:pt x="423571" y="15780"/>
                  <a:pt x="482555" y="60003"/>
                </a:cubicBezTo>
                <a:lnTo>
                  <a:pt x="482555" y="39558"/>
                </a:lnTo>
                <a:cubicBezTo>
                  <a:pt x="482555" y="29336"/>
                  <a:pt x="490568" y="21780"/>
                  <a:pt x="500361" y="21780"/>
                </a:cubicBezTo>
                <a:cubicBezTo>
                  <a:pt x="510155" y="21780"/>
                  <a:pt x="518168" y="29336"/>
                  <a:pt x="518168" y="39558"/>
                </a:cubicBezTo>
                <a:lnTo>
                  <a:pt x="518168" y="107560"/>
                </a:lnTo>
                <a:cubicBezTo>
                  <a:pt x="518168" y="112450"/>
                  <a:pt x="516387" y="116894"/>
                  <a:pt x="513271" y="120005"/>
                </a:cubicBezTo>
                <a:cubicBezTo>
                  <a:pt x="509710" y="123561"/>
                  <a:pt x="505258" y="125339"/>
                  <a:pt x="500361" y="125339"/>
                </a:cubicBezTo>
                <a:lnTo>
                  <a:pt x="434477" y="125339"/>
                </a:lnTo>
                <a:cubicBezTo>
                  <a:pt x="424684" y="125339"/>
                  <a:pt x="416671" y="117339"/>
                  <a:pt x="416671" y="107560"/>
                </a:cubicBezTo>
                <a:cubicBezTo>
                  <a:pt x="416671" y="97782"/>
                  <a:pt x="424684" y="89782"/>
                  <a:pt x="434477" y="89782"/>
                </a:cubicBezTo>
                <a:lnTo>
                  <a:pt x="453174" y="89782"/>
                </a:lnTo>
                <a:cubicBezTo>
                  <a:pt x="351677" y="17335"/>
                  <a:pt x="209226" y="26224"/>
                  <a:pt x="117968" y="117339"/>
                </a:cubicBezTo>
                <a:cubicBezTo>
                  <a:pt x="68555" y="166674"/>
                  <a:pt x="41845" y="231565"/>
                  <a:pt x="41845" y="300900"/>
                </a:cubicBezTo>
                <a:cubicBezTo>
                  <a:pt x="41845" y="370681"/>
                  <a:pt x="68555" y="435572"/>
                  <a:pt x="117968" y="484907"/>
                </a:cubicBezTo>
                <a:cubicBezTo>
                  <a:pt x="156697" y="523575"/>
                  <a:pt x="205219" y="548465"/>
                  <a:pt x="259084" y="557354"/>
                </a:cubicBezTo>
                <a:lnTo>
                  <a:pt x="252406" y="598244"/>
                </a:lnTo>
                <a:cubicBezTo>
                  <a:pt x="190084" y="588022"/>
                  <a:pt x="133548" y="559132"/>
                  <a:pt x="88587" y="514241"/>
                </a:cubicBezTo>
                <a:cubicBezTo>
                  <a:pt x="31606" y="457350"/>
                  <a:pt x="0" y="381792"/>
                  <a:pt x="0" y="300900"/>
                </a:cubicBezTo>
                <a:cubicBezTo>
                  <a:pt x="0" y="220453"/>
                  <a:pt x="31606" y="144895"/>
                  <a:pt x="88587" y="88004"/>
                </a:cubicBezTo>
                <a:cubicBezTo>
                  <a:pt x="142229" y="34447"/>
                  <a:pt x="211229" y="5335"/>
                  <a:pt x="281564" y="6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8" name="list_126079">
            <a:extLst>
              <a:ext uri="{FF2B5EF4-FFF2-40B4-BE49-F238E27FC236}">
                <a16:creationId xmlns:a16="http://schemas.microsoft.com/office/drawing/2014/main" xmlns="" id="{8BEA83E7-DB07-4E9B-8C2F-B154CEADFE40}"/>
              </a:ext>
            </a:extLst>
          </p:cNvPr>
          <p:cNvSpPr>
            <a:spLocks noChangeAspect="1"/>
          </p:cNvSpPr>
          <p:nvPr/>
        </p:nvSpPr>
        <p:spPr bwMode="auto">
          <a:xfrm>
            <a:off x="6981753" y="4432588"/>
            <a:ext cx="470949" cy="605396"/>
          </a:xfrm>
          <a:custGeom>
            <a:avLst/>
            <a:gdLst>
              <a:gd name="T0" fmla="*/ 4401 w 4401"/>
              <a:gd name="T1" fmla="*/ 2201 h 5666"/>
              <a:gd name="T2" fmla="*/ 2201 w 4401"/>
              <a:gd name="T3" fmla="*/ 0 h 5666"/>
              <a:gd name="T4" fmla="*/ 0 w 4401"/>
              <a:gd name="T5" fmla="*/ 2201 h 5666"/>
              <a:gd name="T6" fmla="*/ 1913 w 4401"/>
              <a:gd name="T7" fmla="*/ 5121 h 5666"/>
              <a:gd name="T8" fmla="*/ 1151 w 4401"/>
              <a:gd name="T9" fmla="*/ 5388 h 5666"/>
              <a:gd name="T10" fmla="*/ 2201 w 4401"/>
              <a:gd name="T11" fmla="*/ 5666 h 5666"/>
              <a:gd name="T12" fmla="*/ 3251 w 4401"/>
              <a:gd name="T13" fmla="*/ 5388 h 5666"/>
              <a:gd name="T14" fmla="*/ 2488 w 4401"/>
              <a:gd name="T15" fmla="*/ 5121 h 5666"/>
              <a:gd name="T16" fmla="*/ 4401 w 4401"/>
              <a:gd name="T17" fmla="*/ 2201 h 5666"/>
              <a:gd name="T18" fmla="*/ 2201 w 4401"/>
              <a:gd name="T19" fmla="*/ 3594 h 5666"/>
              <a:gd name="T20" fmla="*/ 738 w 4401"/>
              <a:gd name="T21" fmla="*/ 2132 h 5666"/>
              <a:gd name="T22" fmla="*/ 2201 w 4401"/>
              <a:gd name="T23" fmla="*/ 670 h 5666"/>
              <a:gd name="T24" fmla="*/ 3663 w 4401"/>
              <a:gd name="T25" fmla="*/ 2132 h 5666"/>
              <a:gd name="T26" fmla="*/ 2201 w 4401"/>
              <a:gd name="T27" fmla="*/ 3594 h 5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01" h="5666">
                <a:moveTo>
                  <a:pt x="4401" y="2201"/>
                </a:moveTo>
                <a:cubicBezTo>
                  <a:pt x="4401" y="1028"/>
                  <a:pt x="3373" y="0"/>
                  <a:pt x="2201" y="0"/>
                </a:cubicBezTo>
                <a:cubicBezTo>
                  <a:pt x="1029" y="0"/>
                  <a:pt x="0" y="1028"/>
                  <a:pt x="0" y="2201"/>
                </a:cubicBezTo>
                <a:cubicBezTo>
                  <a:pt x="0" y="3128"/>
                  <a:pt x="1308" y="4524"/>
                  <a:pt x="1913" y="5121"/>
                </a:cubicBezTo>
                <a:cubicBezTo>
                  <a:pt x="1473" y="5154"/>
                  <a:pt x="1151" y="5261"/>
                  <a:pt x="1151" y="5388"/>
                </a:cubicBezTo>
                <a:cubicBezTo>
                  <a:pt x="1151" y="5541"/>
                  <a:pt x="1621" y="5666"/>
                  <a:pt x="2201" y="5666"/>
                </a:cubicBezTo>
                <a:cubicBezTo>
                  <a:pt x="2781" y="5666"/>
                  <a:pt x="3251" y="5541"/>
                  <a:pt x="3251" y="5388"/>
                </a:cubicBezTo>
                <a:cubicBezTo>
                  <a:pt x="3251" y="5261"/>
                  <a:pt x="2928" y="5154"/>
                  <a:pt x="2488" y="5121"/>
                </a:cubicBezTo>
                <a:cubicBezTo>
                  <a:pt x="3093" y="4524"/>
                  <a:pt x="4401" y="3128"/>
                  <a:pt x="4401" y="2201"/>
                </a:cubicBezTo>
                <a:close/>
                <a:moveTo>
                  <a:pt x="2201" y="3594"/>
                </a:moveTo>
                <a:cubicBezTo>
                  <a:pt x="1394" y="3594"/>
                  <a:pt x="738" y="2938"/>
                  <a:pt x="738" y="2132"/>
                </a:cubicBezTo>
                <a:cubicBezTo>
                  <a:pt x="738" y="1326"/>
                  <a:pt x="1394" y="670"/>
                  <a:pt x="2201" y="670"/>
                </a:cubicBezTo>
                <a:cubicBezTo>
                  <a:pt x="3007" y="670"/>
                  <a:pt x="3663" y="1326"/>
                  <a:pt x="3663" y="2132"/>
                </a:cubicBezTo>
                <a:cubicBezTo>
                  <a:pt x="3663" y="2938"/>
                  <a:pt x="3007" y="3594"/>
                  <a:pt x="2201" y="3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xmlns="" id="{E10FC02D-D0C4-474A-AB80-6A357C7D9B39}"/>
              </a:ext>
            </a:extLst>
          </p:cNvPr>
          <p:cNvGrpSpPr/>
          <p:nvPr/>
        </p:nvGrpSpPr>
        <p:grpSpPr>
          <a:xfrm>
            <a:off x="8359359" y="1655642"/>
            <a:ext cx="3663346" cy="1428340"/>
            <a:chOff x="8359359" y="1655642"/>
            <a:chExt cx="3663346" cy="1428340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C1008496-9FCD-46F0-B4BD-B738F044D328}"/>
                </a:ext>
              </a:extLst>
            </p:cNvPr>
            <p:cNvSpPr txBox="1"/>
            <p:nvPr/>
          </p:nvSpPr>
          <p:spPr>
            <a:xfrm>
              <a:off x="8359360" y="1655642"/>
              <a:ext cx="36633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点击此处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xmlns="" id="{72AF6EFB-DC26-4FDB-B078-307FAA476767}"/>
                </a:ext>
              </a:extLst>
            </p:cNvPr>
            <p:cNvSpPr/>
            <p:nvPr/>
          </p:nvSpPr>
          <p:spPr>
            <a:xfrm>
              <a:off x="8359359" y="2457336"/>
              <a:ext cx="3560497" cy="6266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D2F71DE9-40AD-4CC9-8C6B-FAC011DCEE8F}"/>
              </a:ext>
            </a:extLst>
          </p:cNvPr>
          <p:cNvGrpSpPr/>
          <p:nvPr/>
        </p:nvGrpSpPr>
        <p:grpSpPr>
          <a:xfrm>
            <a:off x="8343635" y="4008129"/>
            <a:ext cx="3663346" cy="1428340"/>
            <a:chOff x="8359359" y="1655642"/>
            <a:chExt cx="3663346" cy="1428340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xmlns="" id="{D04D6579-DCC7-4A98-B1E2-84EFDC5D3C51}"/>
                </a:ext>
              </a:extLst>
            </p:cNvPr>
            <p:cNvSpPr txBox="1"/>
            <p:nvPr/>
          </p:nvSpPr>
          <p:spPr>
            <a:xfrm>
              <a:off x="8359360" y="1655642"/>
              <a:ext cx="36633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点击此处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xmlns="" id="{4322CFA4-1406-459E-9108-7F3B5AE47B7E}"/>
                </a:ext>
              </a:extLst>
            </p:cNvPr>
            <p:cNvSpPr/>
            <p:nvPr/>
          </p:nvSpPr>
          <p:spPr>
            <a:xfrm>
              <a:off x="8359359" y="2457336"/>
              <a:ext cx="3560497" cy="6266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15E61CE3-AE91-469C-9AF2-FFBB1AFEA395}"/>
              </a:ext>
            </a:extLst>
          </p:cNvPr>
          <p:cNvGrpSpPr/>
          <p:nvPr/>
        </p:nvGrpSpPr>
        <p:grpSpPr>
          <a:xfrm>
            <a:off x="216844" y="1655642"/>
            <a:ext cx="3663346" cy="1428340"/>
            <a:chOff x="8359359" y="1655642"/>
            <a:chExt cx="3663346" cy="1428340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xmlns="" id="{E6377D96-7E6C-46B1-9832-F8E2D3A5A3B3}"/>
                </a:ext>
              </a:extLst>
            </p:cNvPr>
            <p:cNvSpPr txBox="1"/>
            <p:nvPr/>
          </p:nvSpPr>
          <p:spPr>
            <a:xfrm>
              <a:off x="8359360" y="1655642"/>
              <a:ext cx="36633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点击此处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5883552D-FBA8-4075-B502-B5CBAFA3BA3C}"/>
                </a:ext>
              </a:extLst>
            </p:cNvPr>
            <p:cNvSpPr/>
            <p:nvPr/>
          </p:nvSpPr>
          <p:spPr>
            <a:xfrm>
              <a:off x="8359359" y="2457336"/>
              <a:ext cx="3560497" cy="6266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165ADA5A-28CA-4A72-91F0-6CFE5559003C}"/>
              </a:ext>
            </a:extLst>
          </p:cNvPr>
          <p:cNvGrpSpPr/>
          <p:nvPr/>
        </p:nvGrpSpPr>
        <p:grpSpPr>
          <a:xfrm>
            <a:off x="201120" y="4008129"/>
            <a:ext cx="3663346" cy="1428340"/>
            <a:chOff x="8359359" y="1655642"/>
            <a:chExt cx="3663346" cy="142834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xmlns="" id="{79C207FF-40DB-4CCA-B390-9D667CC8B601}"/>
                </a:ext>
              </a:extLst>
            </p:cNvPr>
            <p:cNvSpPr txBox="1"/>
            <p:nvPr/>
          </p:nvSpPr>
          <p:spPr>
            <a:xfrm>
              <a:off x="8359360" y="1655642"/>
              <a:ext cx="36633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点击此处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xmlns="" id="{DF1AF10C-F5E5-4DFF-863F-6AE5844B2A30}"/>
                </a:ext>
              </a:extLst>
            </p:cNvPr>
            <p:cNvSpPr/>
            <p:nvPr/>
          </p:nvSpPr>
          <p:spPr>
            <a:xfrm>
              <a:off x="8359359" y="2457336"/>
              <a:ext cx="3560497" cy="6266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531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a3b61033db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96825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993649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786128" y="2871216"/>
            <a:ext cx="390143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529838" y="2871216"/>
            <a:ext cx="469394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560062" y="2871216"/>
            <a:ext cx="554738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4675630" y="2871216"/>
            <a:ext cx="6013705" cy="1115568"/>
          </a:xfrm>
          <a:custGeom>
            <a:avLst/>
            <a:gdLst/>
            <a:ahLst/>
            <a:cxnLst/>
            <a:rect l="l" t="t" r="r" b="b"/>
            <a:pathLst>
              <a:path w="6013705" h="1115568">
                <a:moveTo>
                  <a:pt x="601521" y="662269"/>
                </a:moveTo>
                <a:lnTo>
                  <a:pt x="714481" y="662269"/>
                </a:lnTo>
                <a:lnTo>
                  <a:pt x="714481" y="740850"/>
                </a:lnTo>
                <a:lnTo>
                  <a:pt x="601521" y="740850"/>
                </a:lnTo>
                <a:close/>
                <a:moveTo>
                  <a:pt x="4709846" y="588599"/>
                </a:moveTo>
                <a:lnTo>
                  <a:pt x="4651730" y="616430"/>
                </a:lnTo>
                <a:cubicBezTo>
                  <a:pt x="4697568" y="706471"/>
                  <a:pt x="4738223" y="793783"/>
                  <a:pt x="4773694" y="878367"/>
                </a:cubicBezTo>
                <a:lnTo>
                  <a:pt x="4839178" y="849718"/>
                </a:lnTo>
                <a:cubicBezTo>
                  <a:pt x="4804799" y="774956"/>
                  <a:pt x="4761688" y="687917"/>
                  <a:pt x="4709846" y="588599"/>
                </a:cubicBezTo>
                <a:close/>
                <a:moveTo>
                  <a:pt x="4388973" y="588599"/>
                </a:moveTo>
                <a:cubicBezTo>
                  <a:pt x="4344772" y="692828"/>
                  <a:pt x="4300842" y="780141"/>
                  <a:pt x="4257186" y="850536"/>
                </a:cubicBezTo>
                <a:cubicBezTo>
                  <a:pt x="4280106" y="859813"/>
                  <a:pt x="4300024" y="869363"/>
                  <a:pt x="4316940" y="879186"/>
                </a:cubicBezTo>
                <a:cubicBezTo>
                  <a:pt x="4361142" y="801696"/>
                  <a:pt x="4405617" y="713019"/>
                  <a:pt x="4450365" y="613155"/>
                </a:cubicBezTo>
                <a:close/>
                <a:moveTo>
                  <a:pt x="4966054" y="555038"/>
                </a:moveTo>
                <a:lnTo>
                  <a:pt x="4966054" y="608244"/>
                </a:lnTo>
                <a:lnTo>
                  <a:pt x="5149410" y="608244"/>
                </a:lnTo>
                <a:lnTo>
                  <a:pt x="5149410" y="831710"/>
                </a:lnTo>
                <a:cubicBezTo>
                  <a:pt x="5118305" y="809336"/>
                  <a:pt x="5092658" y="779868"/>
                  <a:pt x="5072466" y="743306"/>
                </a:cubicBezTo>
                <a:cubicBezTo>
                  <a:pt x="5076286" y="712746"/>
                  <a:pt x="5079014" y="680550"/>
                  <a:pt x="5080652" y="646716"/>
                </a:cubicBezTo>
                <a:lnTo>
                  <a:pt x="5024172" y="646716"/>
                </a:lnTo>
                <a:cubicBezTo>
                  <a:pt x="5020897" y="759677"/>
                  <a:pt x="4999342" y="843169"/>
                  <a:pt x="4959506" y="897194"/>
                </a:cubicBezTo>
                <a:cubicBezTo>
                  <a:pt x="4972602" y="922842"/>
                  <a:pt x="4984608" y="948490"/>
                  <a:pt x="4995522" y="974138"/>
                </a:cubicBezTo>
                <a:cubicBezTo>
                  <a:pt x="5023898" y="928845"/>
                  <a:pt x="5045181" y="875366"/>
                  <a:pt x="5059369" y="813701"/>
                </a:cubicBezTo>
                <a:cubicBezTo>
                  <a:pt x="5117214" y="896103"/>
                  <a:pt x="5206982" y="938940"/>
                  <a:pt x="5328674" y="942214"/>
                </a:cubicBezTo>
                <a:cubicBezTo>
                  <a:pt x="5414348" y="949309"/>
                  <a:pt x="5554868" y="950400"/>
                  <a:pt x="5750230" y="945489"/>
                </a:cubicBezTo>
                <a:cubicBezTo>
                  <a:pt x="5759506" y="920386"/>
                  <a:pt x="5767146" y="898831"/>
                  <a:pt x="5773149" y="880823"/>
                </a:cubicBezTo>
                <a:cubicBezTo>
                  <a:pt x="5572876" y="889554"/>
                  <a:pt x="5424718" y="890918"/>
                  <a:pt x="5328674" y="884916"/>
                </a:cubicBezTo>
                <a:cubicBezTo>
                  <a:pt x="5281743" y="883824"/>
                  <a:pt x="5239996" y="875912"/>
                  <a:pt x="5203435" y="861178"/>
                </a:cubicBezTo>
                <a:lnTo>
                  <a:pt x="5203435" y="748217"/>
                </a:lnTo>
                <a:lnTo>
                  <a:pt x="5335222" y="748217"/>
                </a:lnTo>
                <a:lnTo>
                  <a:pt x="5335222" y="695011"/>
                </a:lnTo>
                <a:lnTo>
                  <a:pt x="5203435" y="695011"/>
                </a:lnTo>
                <a:lnTo>
                  <a:pt x="5203435" y="608244"/>
                </a:lnTo>
                <a:lnTo>
                  <a:pt x="5344226" y="608244"/>
                </a:lnTo>
                <a:lnTo>
                  <a:pt x="5344226" y="555038"/>
                </a:lnTo>
                <a:close/>
                <a:moveTo>
                  <a:pt x="601521" y="538667"/>
                </a:moveTo>
                <a:lnTo>
                  <a:pt x="714481" y="538667"/>
                </a:lnTo>
                <a:lnTo>
                  <a:pt x="714481" y="616430"/>
                </a:lnTo>
                <a:lnTo>
                  <a:pt x="601521" y="616430"/>
                </a:lnTo>
                <a:close/>
                <a:moveTo>
                  <a:pt x="834809" y="513292"/>
                </a:moveTo>
                <a:lnTo>
                  <a:pt x="834809" y="811246"/>
                </a:lnTo>
                <a:lnTo>
                  <a:pt x="887196" y="811246"/>
                </a:lnTo>
                <a:lnTo>
                  <a:pt x="887196" y="513292"/>
                </a:lnTo>
                <a:close/>
                <a:moveTo>
                  <a:pt x="549133" y="488735"/>
                </a:moveTo>
                <a:lnTo>
                  <a:pt x="549133" y="970864"/>
                </a:lnTo>
                <a:lnTo>
                  <a:pt x="601521" y="970864"/>
                </a:lnTo>
                <a:lnTo>
                  <a:pt x="601521" y="786689"/>
                </a:lnTo>
                <a:lnTo>
                  <a:pt x="714481" y="786689"/>
                </a:lnTo>
                <a:lnTo>
                  <a:pt x="714481" y="881641"/>
                </a:lnTo>
                <a:cubicBezTo>
                  <a:pt x="714481" y="903470"/>
                  <a:pt x="704659" y="914384"/>
                  <a:pt x="685013" y="914384"/>
                </a:cubicBezTo>
                <a:cubicBezTo>
                  <a:pt x="667005" y="914384"/>
                  <a:pt x="647087" y="913565"/>
                  <a:pt x="625259" y="911928"/>
                </a:cubicBezTo>
                <a:cubicBezTo>
                  <a:pt x="630170" y="933756"/>
                  <a:pt x="633990" y="950673"/>
                  <a:pt x="636719" y="962678"/>
                </a:cubicBezTo>
                <a:cubicBezTo>
                  <a:pt x="662367" y="963224"/>
                  <a:pt x="683649" y="963497"/>
                  <a:pt x="700566" y="963497"/>
                </a:cubicBezTo>
                <a:cubicBezTo>
                  <a:pt x="744768" y="963497"/>
                  <a:pt x="766869" y="939486"/>
                  <a:pt x="766869" y="891464"/>
                </a:cubicBezTo>
                <a:lnTo>
                  <a:pt x="766869" y="488735"/>
                </a:lnTo>
                <a:close/>
                <a:moveTo>
                  <a:pt x="960048" y="474001"/>
                </a:moveTo>
                <a:lnTo>
                  <a:pt x="960048" y="865270"/>
                </a:lnTo>
                <a:cubicBezTo>
                  <a:pt x="960048" y="893647"/>
                  <a:pt x="946678" y="907835"/>
                  <a:pt x="919939" y="907835"/>
                </a:cubicBezTo>
                <a:cubicBezTo>
                  <a:pt x="895382" y="907835"/>
                  <a:pt x="865914" y="905652"/>
                  <a:pt x="831535" y="901287"/>
                </a:cubicBezTo>
                <a:cubicBezTo>
                  <a:pt x="836446" y="922023"/>
                  <a:pt x="840266" y="942487"/>
                  <a:pt x="842995" y="962678"/>
                </a:cubicBezTo>
                <a:cubicBezTo>
                  <a:pt x="879011" y="964315"/>
                  <a:pt x="910935" y="964861"/>
                  <a:pt x="938765" y="964315"/>
                </a:cubicBezTo>
                <a:cubicBezTo>
                  <a:pt x="990062" y="963770"/>
                  <a:pt x="1015710" y="933210"/>
                  <a:pt x="1015710" y="872637"/>
                </a:cubicBezTo>
                <a:lnTo>
                  <a:pt x="1015710" y="474001"/>
                </a:lnTo>
                <a:close/>
                <a:moveTo>
                  <a:pt x="4312848" y="453537"/>
                </a:moveTo>
                <a:lnTo>
                  <a:pt x="4312848" y="510836"/>
                </a:lnTo>
                <a:lnTo>
                  <a:pt x="4535494" y="510836"/>
                </a:lnTo>
                <a:lnTo>
                  <a:pt x="4535494" y="832528"/>
                </a:lnTo>
                <a:cubicBezTo>
                  <a:pt x="4535494" y="872910"/>
                  <a:pt x="4519124" y="893101"/>
                  <a:pt x="4486381" y="893101"/>
                </a:cubicBezTo>
                <a:cubicBezTo>
                  <a:pt x="4455276" y="893101"/>
                  <a:pt x="4420897" y="890918"/>
                  <a:pt x="4383244" y="886553"/>
                </a:cubicBezTo>
                <a:cubicBezTo>
                  <a:pt x="4388154" y="912201"/>
                  <a:pt x="4391974" y="934847"/>
                  <a:pt x="4394703" y="954493"/>
                </a:cubicBezTo>
                <a:cubicBezTo>
                  <a:pt x="4437814" y="955584"/>
                  <a:pt x="4474103" y="955857"/>
                  <a:pt x="4503571" y="955311"/>
                </a:cubicBezTo>
                <a:cubicBezTo>
                  <a:pt x="4566326" y="955311"/>
                  <a:pt x="4597704" y="921205"/>
                  <a:pt x="4597704" y="852992"/>
                </a:cubicBezTo>
                <a:lnTo>
                  <a:pt x="4597704" y="510836"/>
                </a:lnTo>
                <a:lnTo>
                  <a:pt x="4823626" y="510836"/>
                </a:lnTo>
                <a:lnTo>
                  <a:pt x="4823626" y="453537"/>
                </a:lnTo>
                <a:close/>
                <a:moveTo>
                  <a:pt x="5516942" y="439622"/>
                </a:moveTo>
                <a:lnTo>
                  <a:pt x="5516942" y="539486"/>
                </a:lnTo>
                <a:cubicBezTo>
                  <a:pt x="5516942" y="621341"/>
                  <a:pt x="5502208" y="683005"/>
                  <a:pt x="5472740" y="724479"/>
                </a:cubicBezTo>
                <a:cubicBezTo>
                  <a:pt x="5443272" y="766498"/>
                  <a:pt x="5390338" y="800059"/>
                  <a:pt x="5313940" y="825161"/>
                </a:cubicBezTo>
                <a:cubicBezTo>
                  <a:pt x="5330856" y="841532"/>
                  <a:pt x="5345590" y="857630"/>
                  <a:pt x="5358142" y="873456"/>
                </a:cubicBezTo>
                <a:cubicBezTo>
                  <a:pt x="5436723" y="842896"/>
                  <a:pt x="5492384" y="801423"/>
                  <a:pt x="5525127" y="749036"/>
                </a:cubicBezTo>
                <a:cubicBezTo>
                  <a:pt x="5528401" y="743579"/>
                  <a:pt x="5531676" y="737849"/>
                  <a:pt x="5534950" y="731846"/>
                </a:cubicBezTo>
                <a:cubicBezTo>
                  <a:pt x="5598796" y="779868"/>
                  <a:pt x="5652548" y="824343"/>
                  <a:pt x="5696205" y="865270"/>
                </a:cubicBezTo>
                <a:lnTo>
                  <a:pt x="5740406" y="821887"/>
                </a:lnTo>
                <a:cubicBezTo>
                  <a:pt x="5700571" y="787508"/>
                  <a:pt x="5638632" y="740031"/>
                  <a:pt x="5554595" y="679458"/>
                </a:cubicBezTo>
                <a:cubicBezTo>
                  <a:pt x="5565509" y="641259"/>
                  <a:pt x="5570966" y="595420"/>
                  <a:pt x="5570966" y="541941"/>
                </a:cubicBezTo>
                <a:lnTo>
                  <a:pt x="5570966" y="439622"/>
                </a:lnTo>
                <a:close/>
                <a:moveTo>
                  <a:pt x="5070829" y="367589"/>
                </a:moveTo>
                <a:lnTo>
                  <a:pt x="5250911" y="367589"/>
                </a:lnTo>
                <a:lnTo>
                  <a:pt x="5250911" y="439622"/>
                </a:lnTo>
                <a:lnTo>
                  <a:pt x="5070829" y="439622"/>
                </a:lnTo>
                <a:close/>
                <a:moveTo>
                  <a:pt x="2364278" y="364315"/>
                </a:moveTo>
                <a:lnTo>
                  <a:pt x="2709299" y="364315"/>
                </a:lnTo>
                <a:cubicBezTo>
                  <a:pt x="2685288" y="503742"/>
                  <a:pt x="2628944" y="614656"/>
                  <a:pt x="2540268" y="697057"/>
                </a:cubicBezTo>
                <a:cubicBezTo>
                  <a:pt x="2447498" y="609472"/>
                  <a:pt x="2388835" y="498558"/>
                  <a:pt x="2364278" y="364315"/>
                </a:cubicBezTo>
                <a:close/>
                <a:moveTo>
                  <a:pt x="5070829" y="248080"/>
                </a:moveTo>
                <a:lnTo>
                  <a:pt x="5250911" y="248080"/>
                </a:lnTo>
                <a:lnTo>
                  <a:pt x="5250911" y="319294"/>
                </a:lnTo>
                <a:lnTo>
                  <a:pt x="5070829" y="319294"/>
                </a:lnTo>
                <a:close/>
                <a:moveTo>
                  <a:pt x="784059" y="231709"/>
                </a:moveTo>
                <a:cubicBezTo>
                  <a:pt x="818438" y="284096"/>
                  <a:pt x="858820" y="330481"/>
                  <a:pt x="905205" y="370863"/>
                </a:cubicBezTo>
                <a:lnTo>
                  <a:pt x="651453" y="370863"/>
                </a:lnTo>
                <a:cubicBezTo>
                  <a:pt x="698929" y="329390"/>
                  <a:pt x="743131" y="283005"/>
                  <a:pt x="784059" y="231709"/>
                </a:cubicBezTo>
                <a:close/>
                <a:moveTo>
                  <a:pt x="4350501" y="213701"/>
                </a:moveTo>
                <a:lnTo>
                  <a:pt x="4350501" y="271000"/>
                </a:lnTo>
                <a:lnTo>
                  <a:pt x="4785972" y="271000"/>
                </a:lnTo>
                <a:lnTo>
                  <a:pt x="4785972" y="213701"/>
                </a:lnTo>
                <a:close/>
                <a:moveTo>
                  <a:pt x="5345045" y="204697"/>
                </a:moveTo>
                <a:lnTo>
                  <a:pt x="5345045" y="257903"/>
                </a:lnTo>
                <a:lnTo>
                  <a:pt x="5507937" y="257903"/>
                </a:lnTo>
                <a:cubicBezTo>
                  <a:pt x="5504118" y="287916"/>
                  <a:pt x="5499478" y="319021"/>
                  <a:pt x="5494022" y="351218"/>
                </a:cubicBezTo>
                <a:lnTo>
                  <a:pt x="5375332" y="351218"/>
                </a:lnTo>
                <a:lnTo>
                  <a:pt x="5375332" y="698285"/>
                </a:lnTo>
                <a:lnTo>
                  <a:pt x="5429356" y="698285"/>
                </a:lnTo>
                <a:lnTo>
                  <a:pt x="5429356" y="404424"/>
                </a:lnTo>
                <a:lnTo>
                  <a:pt x="5658551" y="404424"/>
                </a:lnTo>
                <a:lnTo>
                  <a:pt x="5658551" y="698285"/>
                </a:lnTo>
                <a:lnTo>
                  <a:pt x="5712576" y="698285"/>
                </a:lnTo>
                <a:lnTo>
                  <a:pt x="5712576" y="351218"/>
                </a:lnTo>
                <a:lnTo>
                  <a:pt x="5552139" y="351218"/>
                </a:lnTo>
                <a:cubicBezTo>
                  <a:pt x="5558142" y="321204"/>
                  <a:pt x="5563599" y="290099"/>
                  <a:pt x="5568510" y="257903"/>
                </a:cubicBezTo>
                <a:lnTo>
                  <a:pt x="5755959" y="257903"/>
                </a:lnTo>
                <a:lnTo>
                  <a:pt x="5755959" y="204697"/>
                </a:lnTo>
                <a:close/>
                <a:moveTo>
                  <a:pt x="5016804" y="198967"/>
                </a:moveTo>
                <a:lnTo>
                  <a:pt x="5016804" y="514110"/>
                </a:lnTo>
                <a:lnTo>
                  <a:pt x="5070829" y="514110"/>
                </a:lnTo>
                <a:lnTo>
                  <a:pt x="5070829" y="488735"/>
                </a:lnTo>
                <a:lnTo>
                  <a:pt x="5250911" y="488735"/>
                </a:lnTo>
                <a:lnTo>
                  <a:pt x="5250911" y="514110"/>
                </a:lnTo>
                <a:lnTo>
                  <a:pt x="5304936" y="514110"/>
                </a:lnTo>
                <a:lnTo>
                  <a:pt x="5304936" y="198967"/>
                </a:lnTo>
                <a:close/>
                <a:moveTo>
                  <a:pt x="1470008" y="172773"/>
                </a:moveTo>
                <a:lnTo>
                  <a:pt x="1415983" y="211245"/>
                </a:lnTo>
                <a:cubicBezTo>
                  <a:pt x="1459366" y="236893"/>
                  <a:pt x="1502477" y="285461"/>
                  <a:pt x="1545315" y="356948"/>
                </a:cubicBezTo>
                <a:cubicBezTo>
                  <a:pt x="1483923" y="598421"/>
                  <a:pt x="1364687" y="774956"/>
                  <a:pt x="1187606" y="886553"/>
                </a:cubicBezTo>
                <a:cubicBezTo>
                  <a:pt x="1206160" y="905652"/>
                  <a:pt x="1222804" y="926116"/>
                  <a:pt x="1237538" y="947944"/>
                </a:cubicBezTo>
                <a:cubicBezTo>
                  <a:pt x="1409707" y="827617"/>
                  <a:pt x="1527443" y="658995"/>
                  <a:pt x="1590744" y="442078"/>
                </a:cubicBezTo>
                <a:cubicBezTo>
                  <a:pt x="1598657" y="458721"/>
                  <a:pt x="1606706" y="476184"/>
                  <a:pt x="1614892" y="494465"/>
                </a:cubicBezTo>
                <a:cubicBezTo>
                  <a:pt x="1716392" y="722569"/>
                  <a:pt x="1826897" y="872092"/>
                  <a:pt x="1946406" y="943033"/>
                </a:cubicBezTo>
                <a:lnTo>
                  <a:pt x="2003705" y="871000"/>
                </a:lnTo>
                <a:cubicBezTo>
                  <a:pt x="1884196" y="821887"/>
                  <a:pt x="1773419" y="685734"/>
                  <a:pt x="1671372" y="462541"/>
                </a:cubicBezTo>
                <a:cubicBezTo>
                  <a:pt x="1598248" y="307016"/>
                  <a:pt x="1531126" y="210427"/>
                  <a:pt x="1470008" y="172773"/>
                </a:cubicBezTo>
                <a:close/>
                <a:moveTo>
                  <a:pt x="752954" y="171136"/>
                </a:moveTo>
                <a:cubicBezTo>
                  <a:pt x="686378" y="267180"/>
                  <a:pt x="598792" y="346852"/>
                  <a:pt x="490197" y="410154"/>
                </a:cubicBezTo>
                <a:cubicBezTo>
                  <a:pt x="502749" y="422159"/>
                  <a:pt x="517210" y="438803"/>
                  <a:pt x="533581" y="460086"/>
                </a:cubicBezTo>
                <a:cubicBezTo>
                  <a:pt x="568506" y="437712"/>
                  <a:pt x="602067" y="413155"/>
                  <a:pt x="634263" y="386416"/>
                </a:cubicBezTo>
                <a:lnTo>
                  <a:pt x="634263" y="422432"/>
                </a:lnTo>
                <a:lnTo>
                  <a:pt x="918302" y="422432"/>
                </a:lnTo>
                <a:lnTo>
                  <a:pt x="918302" y="381504"/>
                </a:lnTo>
                <a:cubicBezTo>
                  <a:pt x="949952" y="407698"/>
                  <a:pt x="984332" y="431163"/>
                  <a:pt x="1021439" y="451900"/>
                </a:cubicBezTo>
                <a:cubicBezTo>
                  <a:pt x="1031262" y="436075"/>
                  <a:pt x="1045450" y="417248"/>
                  <a:pt x="1064004" y="395420"/>
                </a:cubicBezTo>
                <a:cubicBezTo>
                  <a:pt x="967961" y="353946"/>
                  <a:pt x="888015" y="285188"/>
                  <a:pt x="824168" y="189144"/>
                </a:cubicBezTo>
                <a:lnTo>
                  <a:pt x="838083" y="171136"/>
                </a:lnTo>
                <a:close/>
                <a:moveTo>
                  <a:pt x="4145044" y="165406"/>
                </a:moveTo>
                <a:lnTo>
                  <a:pt x="4145044" y="325843"/>
                </a:lnTo>
                <a:lnTo>
                  <a:pt x="4020624" y="325843"/>
                </a:lnTo>
                <a:lnTo>
                  <a:pt x="4020624" y="381504"/>
                </a:lnTo>
                <a:lnTo>
                  <a:pt x="4139314" y="381504"/>
                </a:lnTo>
                <a:cubicBezTo>
                  <a:pt x="4116940" y="483551"/>
                  <a:pt x="4075467" y="581232"/>
                  <a:pt x="4014894" y="674547"/>
                </a:cubicBezTo>
                <a:cubicBezTo>
                  <a:pt x="4025262" y="699104"/>
                  <a:pt x="4034266" y="723115"/>
                  <a:pt x="4041906" y="746580"/>
                </a:cubicBezTo>
                <a:cubicBezTo>
                  <a:pt x="4081742" y="689554"/>
                  <a:pt x="4116122" y="614110"/>
                  <a:pt x="4145044" y="520249"/>
                </a:cubicBezTo>
                <a:lnTo>
                  <a:pt x="4145044" y="963497"/>
                </a:lnTo>
                <a:lnTo>
                  <a:pt x="4202343" y="963497"/>
                </a:lnTo>
                <a:lnTo>
                  <a:pt x="4202343" y="531300"/>
                </a:lnTo>
                <a:cubicBezTo>
                  <a:pt x="4232356" y="561587"/>
                  <a:pt x="4260460" y="591600"/>
                  <a:pt x="4286654" y="621341"/>
                </a:cubicBezTo>
                <a:lnTo>
                  <a:pt x="4330037" y="576321"/>
                </a:lnTo>
                <a:cubicBezTo>
                  <a:pt x="4303298" y="548490"/>
                  <a:pt x="4272466" y="519567"/>
                  <a:pt x="4237540" y="489554"/>
                </a:cubicBezTo>
                <a:lnTo>
                  <a:pt x="4202343" y="526389"/>
                </a:lnTo>
                <a:lnTo>
                  <a:pt x="4202343" y="381504"/>
                </a:lnTo>
                <a:lnTo>
                  <a:pt x="4313666" y="381504"/>
                </a:lnTo>
                <a:lnTo>
                  <a:pt x="4313666" y="325843"/>
                </a:lnTo>
                <a:lnTo>
                  <a:pt x="4202343" y="325843"/>
                </a:lnTo>
                <a:lnTo>
                  <a:pt x="4202343" y="165406"/>
                </a:lnTo>
                <a:close/>
                <a:moveTo>
                  <a:pt x="364140" y="165406"/>
                </a:moveTo>
                <a:cubicBezTo>
                  <a:pt x="354317" y="210154"/>
                  <a:pt x="344768" y="252173"/>
                  <a:pt x="335491" y="291463"/>
                </a:cubicBezTo>
                <a:lnTo>
                  <a:pt x="250361" y="291463"/>
                </a:lnTo>
                <a:lnTo>
                  <a:pt x="250361" y="343851"/>
                </a:lnTo>
                <a:lnTo>
                  <a:pt x="322394" y="343851"/>
                </a:lnTo>
                <a:cubicBezTo>
                  <a:pt x="300020" y="433892"/>
                  <a:pt x="278465" y="508108"/>
                  <a:pt x="257728" y="566498"/>
                </a:cubicBezTo>
                <a:lnTo>
                  <a:pt x="257728" y="622978"/>
                </a:lnTo>
                <a:lnTo>
                  <a:pt x="388697" y="622978"/>
                </a:lnTo>
                <a:lnTo>
                  <a:pt x="388697" y="742487"/>
                </a:lnTo>
                <a:cubicBezTo>
                  <a:pt x="340675" y="748490"/>
                  <a:pt x="293199" y="753947"/>
                  <a:pt x="246268" y="758858"/>
                </a:cubicBezTo>
                <a:lnTo>
                  <a:pt x="255272" y="818613"/>
                </a:lnTo>
                <a:cubicBezTo>
                  <a:pt x="300020" y="811519"/>
                  <a:pt x="344495" y="804697"/>
                  <a:pt x="388697" y="798149"/>
                </a:cubicBezTo>
                <a:lnTo>
                  <a:pt x="388697" y="972501"/>
                </a:lnTo>
                <a:lnTo>
                  <a:pt x="442721" y="972501"/>
                </a:lnTo>
                <a:lnTo>
                  <a:pt x="442721" y="789963"/>
                </a:lnTo>
                <a:cubicBezTo>
                  <a:pt x="470007" y="786143"/>
                  <a:pt x="497564" y="782323"/>
                  <a:pt x="525395" y="778504"/>
                </a:cubicBezTo>
                <a:cubicBezTo>
                  <a:pt x="526487" y="761587"/>
                  <a:pt x="528397" y="742760"/>
                  <a:pt x="531125" y="722023"/>
                </a:cubicBezTo>
                <a:cubicBezTo>
                  <a:pt x="501112" y="726935"/>
                  <a:pt x="471644" y="731300"/>
                  <a:pt x="442721" y="735120"/>
                </a:cubicBezTo>
                <a:lnTo>
                  <a:pt x="442721" y="622978"/>
                </a:lnTo>
                <a:lnTo>
                  <a:pt x="521303" y="622978"/>
                </a:lnTo>
                <a:lnTo>
                  <a:pt x="521303" y="568954"/>
                </a:lnTo>
                <a:lnTo>
                  <a:pt x="442721" y="568954"/>
                </a:lnTo>
                <a:lnTo>
                  <a:pt x="442721" y="419977"/>
                </a:lnTo>
                <a:lnTo>
                  <a:pt x="388697" y="419977"/>
                </a:lnTo>
                <a:lnTo>
                  <a:pt x="388697" y="568954"/>
                </a:lnTo>
                <a:lnTo>
                  <a:pt x="315027" y="568954"/>
                </a:lnTo>
                <a:cubicBezTo>
                  <a:pt x="334126" y="507289"/>
                  <a:pt x="355682" y="432255"/>
                  <a:pt x="379693" y="343851"/>
                </a:cubicBezTo>
                <a:lnTo>
                  <a:pt x="541766" y="343851"/>
                </a:lnTo>
                <a:lnTo>
                  <a:pt x="541766" y="291463"/>
                </a:lnTo>
                <a:lnTo>
                  <a:pt x="393608" y="291463"/>
                </a:lnTo>
                <a:cubicBezTo>
                  <a:pt x="402885" y="255993"/>
                  <a:pt x="412708" y="218339"/>
                  <a:pt x="423076" y="178503"/>
                </a:cubicBezTo>
                <a:close/>
                <a:moveTo>
                  <a:pt x="3449273" y="159676"/>
                </a:moveTo>
                <a:lnTo>
                  <a:pt x="3449273" y="307016"/>
                </a:lnTo>
                <a:lnTo>
                  <a:pt x="3093201" y="307016"/>
                </a:lnTo>
                <a:lnTo>
                  <a:pt x="3093201" y="367589"/>
                </a:lnTo>
                <a:lnTo>
                  <a:pt x="3423488" y="367589"/>
                </a:lnTo>
                <a:cubicBezTo>
                  <a:pt x="3346544" y="509745"/>
                  <a:pt x="3230446" y="644533"/>
                  <a:pt x="3075193" y="771955"/>
                </a:cubicBezTo>
                <a:cubicBezTo>
                  <a:pt x="3089927" y="784506"/>
                  <a:pt x="3107935" y="800877"/>
                  <a:pt x="3129218" y="821068"/>
                </a:cubicBezTo>
                <a:cubicBezTo>
                  <a:pt x="3273011" y="692282"/>
                  <a:pt x="3379695" y="558585"/>
                  <a:pt x="3449273" y="419977"/>
                </a:cubicBezTo>
                <a:lnTo>
                  <a:pt x="3449273" y="744124"/>
                </a:lnTo>
                <a:lnTo>
                  <a:pt x="3255275" y="744124"/>
                </a:lnTo>
                <a:lnTo>
                  <a:pt x="3255275" y="801423"/>
                </a:lnTo>
                <a:lnTo>
                  <a:pt x="3449273" y="801423"/>
                </a:lnTo>
                <a:lnTo>
                  <a:pt x="3449273" y="969227"/>
                </a:lnTo>
                <a:lnTo>
                  <a:pt x="3513120" y="969227"/>
                </a:lnTo>
                <a:lnTo>
                  <a:pt x="3513120" y="801423"/>
                </a:lnTo>
                <a:lnTo>
                  <a:pt x="3700569" y="801423"/>
                </a:lnTo>
                <a:lnTo>
                  <a:pt x="3700569" y="744124"/>
                </a:lnTo>
                <a:lnTo>
                  <a:pt x="3513120" y="744124"/>
                </a:lnTo>
                <a:lnTo>
                  <a:pt x="3513120" y="419977"/>
                </a:lnTo>
                <a:cubicBezTo>
                  <a:pt x="3591701" y="579049"/>
                  <a:pt x="3697022" y="709472"/>
                  <a:pt x="3829082" y="811246"/>
                </a:cubicBezTo>
                <a:cubicBezTo>
                  <a:pt x="3852001" y="787235"/>
                  <a:pt x="3870555" y="768135"/>
                  <a:pt x="3884744" y="753947"/>
                </a:cubicBezTo>
                <a:cubicBezTo>
                  <a:pt x="3739314" y="659540"/>
                  <a:pt x="3623215" y="530754"/>
                  <a:pt x="3536449" y="367589"/>
                </a:cubicBezTo>
                <a:lnTo>
                  <a:pt x="3869191" y="367589"/>
                </a:lnTo>
                <a:lnTo>
                  <a:pt x="3869191" y="307016"/>
                </a:lnTo>
                <a:lnTo>
                  <a:pt x="3513120" y="307016"/>
                </a:lnTo>
                <a:lnTo>
                  <a:pt x="3513120" y="159676"/>
                </a:lnTo>
                <a:close/>
                <a:moveTo>
                  <a:pt x="2535766" y="159676"/>
                </a:moveTo>
                <a:lnTo>
                  <a:pt x="2472737" y="189144"/>
                </a:lnTo>
                <a:cubicBezTo>
                  <a:pt x="2488289" y="213155"/>
                  <a:pt x="2509845" y="251354"/>
                  <a:pt x="2537403" y="303742"/>
                </a:cubicBezTo>
                <a:lnTo>
                  <a:pt x="2144497" y="303742"/>
                </a:lnTo>
                <a:lnTo>
                  <a:pt x="2144497" y="364315"/>
                </a:lnTo>
                <a:lnTo>
                  <a:pt x="2298794" y="364315"/>
                </a:lnTo>
                <a:cubicBezTo>
                  <a:pt x="2325806" y="508108"/>
                  <a:pt x="2389108" y="633210"/>
                  <a:pt x="2488699" y="739622"/>
                </a:cubicBezTo>
                <a:cubicBezTo>
                  <a:pt x="2409845" y="797194"/>
                  <a:pt x="2292382" y="849445"/>
                  <a:pt x="2136311" y="896375"/>
                </a:cubicBezTo>
                <a:cubicBezTo>
                  <a:pt x="2154865" y="919841"/>
                  <a:pt x="2171236" y="941123"/>
                  <a:pt x="2185424" y="960223"/>
                </a:cubicBezTo>
                <a:cubicBezTo>
                  <a:pt x="2347225" y="901832"/>
                  <a:pt x="2464961" y="843988"/>
                  <a:pt x="2538631" y="786689"/>
                </a:cubicBezTo>
                <a:cubicBezTo>
                  <a:pt x="2612028" y="844806"/>
                  <a:pt x="2725670" y="900468"/>
                  <a:pt x="2879558" y="953674"/>
                </a:cubicBezTo>
                <a:cubicBezTo>
                  <a:pt x="2892655" y="934575"/>
                  <a:pt x="2911755" y="910837"/>
                  <a:pt x="2936857" y="882460"/>
                </a:cubicBezTo>
                <a:cubicBezTo>
                  <a:pt x="2778876" y="840441"/>
                  <a:pt x="2663597" y="792965"/>
                  <a:pt x="2591018" y="740031"/>
                </a:cubicBezTo>
                <a:cubicBezTo>
                  <a:pt x="2687335" y="645352"/>
                  <a:pt x="2750090" y="520113"/>
                  <a:pt x="2779286" y="364315"/>
                </a:cubicBezTo>
                <a:lnTo>
                  <a:pt x="2930309" y="364315"/>
                </a:lnTo>
                <a:lnTo>
                  <a:pt x="2930309" y="303742"/>
                </a:lnTo>
                <a:lnTo>
                  <a:pt x="2545588" y="303742"/>
                </a:lnTo>
                <a:lnTo>
                  <a:pt x="2604524" y="274274"/>
                </a:lnTo>
                <a:cubicBezTo>
                  <a:pt x="2573965" y="221341"/>
                  <a:pt x="2551045" y="183141"/>
                  <a:pt x="2535766" y="159676"/>
                </a:cubicBezTo>
                <a:close/>
                <a:moveTo>
                  <a:pt x="0" y="0"/>
                </a:moveTo>
                <a:lnTo>
                  <a:pt x="6013705" y="0"/>
                </a:lnTo>
                <a:lnTo>
                  <a:pt x="6013705" y="1115568"/>
                </a:lnTo>
                <a:lnTo>
                  <a:pt x="0" y="111556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3D325C32-85B2-4B51-8B03-CF94CA860D51}"/>
              </a:ext>
            </a:extLst>
          </p:cNvPr>
          <p:cNvSpPr txBox="1"/>
          <p:nvPr/>
        </p:nvSpPr>
        <p:spPr>
          <a:xfrm>
            <a:off x="4675630" y="1545190"/>
            <a:ext cx="342595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500" i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PART.   4</a:t>
            </a:r>
            <a:endParaRPr lang="zh-CN" altLang="en-US" sz="5500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36CBDE7A-1CE4-4FD2-AE7A-A8D75D3DADD8}"/>
              </a:ext>
            </a:extLst>
          </p:cNvPr>
          <p:cNvSpPr/>
          <p:nvPr/>
        </p:nvSpPr>
        <p:spPr>
          <a:xfrm>
            <a:off x="4675630" y="4508937"/>
            <a:ext cx="6013705" cy="1023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385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0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图片 2">
            <a:extLst>
              <a:ext uri="{FF2B5EF4-FFF2-40B4-BE49-F238E27FC236}">
                <a16:creationId xmlns:a16="http://schemas.microsoft.com/office/drawing/2014/main" xmlns="" id="{6CCDB0C8-BBE6-45AB-868A-9D7739A22B9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1" cy="6858001"/>
          </a:xfrm>
          <a:custGeom>
            <a:avLst/>
            <a:gdLst/>
            <a:ahLst/>
            <a:cxnLst/>
            <a:rect l="0" t="0" r="0" b="0"/>
            <a:pathLst>
              <a:path w="12192001" h="6858001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207C274B-CE77-43EE-A5D9-630EBE482FB9}"/>
              </a:ext>
            </a:extLst>
          </p:cNvPr>
          <p:cNvSpPr/>
          <p:nvPr/>
        </p:nvSpPr>
        <p:spPr>
          <a:xfrm>
            <a:off x="0" y="1942623"/>
            <a:ext cx="12192000" cy="49153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Straight Connector 31">
            <a:extLst>
              <a:ext uri="{FF2B5EF4-FFF2-40B4-BE49-F238E27FC236}">
                <a16:creationId xmlns:a16="http://schemas.microsoft.com/office/drawing/2014/main" xmlns="" id="{AFFB661F-517A-48C1-ABBE-9ECAFCBD02CD}"/>
              </a:ext>
            </a:extLst>
          </p:cNvPr>
          <p:cNvCxnSpPr/>
          <p:nvPr/>
        </p:nvCxnSpPr>
        <p:spPr>
          <a:xfrm flipH="1" flipV="1">
            <a:off x="3176051" y="4409944"/>
            <a:ext cx="138629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reeform 16">
            <a:extLst>
              <a:ext uri="{FF2B5EF4-FFF2-40B4-BE49-F238E27FC236}">
                <a16:creationId xmlns:a16="http://schemas.microsoft.com/office/drawing/2014/main" xmlns="" id="{461B0DFF-ED8C-479A-A39D-5CBA403BA3D7}"/>
              </a:ext>
            </a:extLst>
          </p:cNvPr>
          <p:cNvSpPr/>
          <p:nvPr/>
        </p:nvSpPr>
        <p:spPr bwMode="auto">
          <a:xfrm>
            <a:off x="6504532" y="3094943"/>
            <a:ext cx="1347747" cy="1547920"/>
          </a:xfrm>
          <a:custGeom>
            <a:avLst/>
            <a:gdLst/>
            <a:ahLst/>
            <a:cxnLst>
              <a:cxn ang="0">
                <a:pos x="90" y="42"/>
              </a:cxn>
              <a:cxn ang="0">
                <a:pos x="16" y="171"/>
              </a:cxn>
              <a:cxn ang="0">
                <a:pos x="15" y="174"/>
              </a:cxn>
              <a:cxn ang="0">
                <a:pos x="4" y="267"/>
              </a:cxn>
              <a:cxn ang="0">
                <a:pos x="40" y="375"/>
              </a:cxn>
              <a:cxn ang="0">
                <a:pos x="44" y="375"/>
              </a:cxn>
              <a:cxn ang="0">
                <a:pos x="112" y="379"/>
              </a:cxn>
              <a:cxn ang="0">
                <a:pos x="149" y="332"/>
              </a:cxn>
              <a:cxn ang="0">
                <a:pos x="149" y="331"/>
              </a:cxn>
              <a:cxn ang="0">
                <a:pos x="148" y="330"/>
              </a:cxn>
              <a:cxn ang="0">
                <a:pos x="131" y="312"/>
              </a:cxn>
              <a:cxn ang="0">
                <a:pos x="134" y="301"/>
              </a:cxn>
              <a:cxn ang="0">
                <a:pos x="145" y="304"/>
              </a:cxn>
              <a:cxn ang="0">
                <a:pos x="192" y="323"/>
              </a:cxn>
              <a:cxn ang="0">
                <a:pos x="202" y="327"/>
              </a:cxn>
              <a:cxn ang="0">
                <a:pos x="197" y="337"/>
              </a:cxn>
              <a:cxn ang="0">
                <a:pos x="171" y="340"/>
              </a:cxn>
              <a:cxn ang="0">
                <a:pos x="137" y="391"/>
              </a:cxn>
              <a:cxn ang="0">
                <a:pos x="254" y="416"/>
              </a:cxn>
              <a:cxn ang="0">
                <a:pos x="319" y="366"/>
              </a:cxn>
              <a:cxn ang="0">
                <a:pos x="320" y="365"/>
              </a:cxn>
              <a:cxn ang="0">
                <a:pos x="312" y="237"/>
              </a:cxn>
              <a:cxn ang="0">
                <a:pos x="306" y="232"/>
              </a:cxn>
              <a:cxn ang="0">
                <a:pos x="307" y="226"/>
              </a:cxn>
              <a:cxn ang="0">
                <a:pos x="247" y="115"/>
              </a:cxn>
              <a:cxn ang="0">
                <a:pos x="227" y="149"/>
              </a:cxn>
              <a:cxn ang="0">
                <a:pos x="180" y="179"/>
              </a:cxn>
              <a:cxn ang="0">
                <a:pos x="108" y="171"/>
              </a:cxn>
              <a:cxn ang="0">
                <a:pos x="106" y="171"/>
              </a:cxn>
              <a:cxn ang="0">
                <a:pos x="104" y="169"/>
              </a:cxn>
              <a:cxn ang="0">
                <a:pos x="85" y="182"/>
              </a:cxn>
              <a:cxn ang="0">
                <a:pos x="78" y="181"/>
              </a:cxn>
              <a:cxn ang="0">
                <a:pos x="75" y="178"/>
              </a:cxn>
              <a:cxn ang="0">
                <a:pos x="79" y="168"/>
              </a:cxn>
              <a:cxn ang="0">
                <a:pos x="106" y="126"/>
              </a:cxn>
              <a:cxn ang="0">
                <a:pos x="114" y="118"/>
              </a:cxn>
              <a:cxn ang="0">
                <a:pos x="122" y="125"/>
              </a:cxn>
              <a:cxn ang="0">
                <a:pos x="118" y="150"/>
              </a:cxn>
              <a:cxn ang="0">
                <a:pos x="210" y="134"/>
              </a:cxn>
              <a:cxn ang="0">
                <a:pos x="229" y="96"/>
              </a:cxn>
              <a:cxn ang="0">
                <a:pos x="192" y="14"/>
              </a:cxn>
              <a:cxn ang="0">
                <a:pos x="164" y="4"/>
              </a:cxn>
              <a:cxn ang="0">
                <a:pos x="110" y="18"/>
              </a:cxn>
              <a:cxn ang="0">
                <a:pos x="90" y="42"/>
              </a:cxn>
            </a:cxnLst>
            <a:rect l="0" t="0" r="r" b="b"/>
            <a:pathLst>
              <a:path w="372" h="428">
                <a:moveTo>
                  <a:pt x="90" y="42"/>
                </a:moveTo>
                <a:cubicBezTo>
                  <a:pt x="16" y="171"/>
                  <a:pt x="16" y="171"/>
                  <a:pt x="16" y="171"/>
                </a:cubicBezTo>
                <a:cubicBezTo>
                  <a:pt x="16" y="172"/>
                  <a:pt x="16" y="173"/>
                  <a:pt x="15" y="174"/>
                </a:cubicBezTo>
                <a:cubicBezTo>
                  <a:pt x="15" y="175"/>
                  <a:pt x="0" y="215"/>
                  <a:pt x="4" y="267"/>
                </a:cubicBezTo>
                <a:cubicBezTo>
                  <a:pt x="6" y="307"/>
                  <a:pt x="19" y="343"/>
                  <a:pt x="40" y="375"/>
                </a:cubicBezTo>
                <a:cubicBezTo>
                  <a:pt x="42" y="375"/>
                  <a:pt x="43" y="375"/>
                  <a:pt x="44" y="375"/>
                </a:cubicBezTo>
                <a:cubicBezTo>
                  <a:pt x="71" y="387"/>
                  <a:pt x="93" y="388"/>
                  <a:pt x="112" y="379"/>
                </a:cubicBezTo>
                <a:cubicBezTo>
                  <a:pt x="139" y="366"/>
                  <a:pt x="149" y="333"/>
                  <a:pt x="149" y="332"/>
                </a:cubicBezTo>
                <a:cubicBezTo>
                  <a:pt x="149" y="332"/>
                  <a:pt x="149" y="332"/>
                  <a:pt x="149" y="331"/>
                </a:cubicBezTo>
                <a:cubicBezTo>
                  <a:pt x="149" y="331"/>
                  <a:pt x="148" y="331"/>
                  <a:pt x="148" y="330"/>
                </a:cubicBezTo>
                <a:cubicBezTo>
                  <a:pt x="137" y="322"/>
                  <a:pt x="131" y="312"/>
                  <a:pt x="131" y="312"/>
                </a:cubicBezTo>
                <a:cubicBezTo>
                  <a:pt x="129" y="308"/>
                  <a:pt x="130" y="303"/>
                  <a:pt x="134" y="301"/>
                </a:cubicBezTo>
                <a:cubicBezTo>
                  <a:pt x="138" y="299"/>
                  <a:pt x="142" y="300"/>
                  <a:pt x="145" y="304"/>
                </a:cubicBezTo>
                <a:cubicBezTo>
                  <a:pt x="145" y="305"/>
                  <a:pt x="162" y="334"/>
                  <a:pt x="192" y="323"/>
                </a:cubicBezTo>
                <a:cubicBezTo>
                  <a:pt x="196" y="321"/>
                  <a:pt x="200" y="323"/>
                  <a:pt x="202" y="327"/>
                </a:cubicBezTo>
                <a:cubicBezTo>
                  <a:pt x="203" y="331"/>
                  <a:pt x="201" y="336"/>
                  <a:pt x="197" y="337"/>
                </a:cubicBezTo>
                <a:cubicBezTo>
                  <a:pt x="188" y="341"/>
                  <a:pt x="179" y="342"/>
                  <a:pt x="171" y="340"/>
                </a:cubicBezTo>
                <a:cubicBezTo>
                  <a:pt x="168" y="348"/>
                  <a:pt x="159" y="373"/>
                  <a:pt x="137" y="391"/>
                </a:cubicBezTo>
                <a:cubicBezTo>
                  <a:pt x="171" y="421"/>
                  <a:pt x="223" y="428"/>
                  <a:pt x="254" y="416"/>
                </a:cubicBezTo>
                <a:cubicBezTo>
                  <a:pt x="298" y="400"/>
                  <a:pt x="319" y="366"/>
                  <a:pt x="319" y="366"/>
                </a:cubicBezTo>
                <a:cubicBezTo>
                  <a:pt x="320" y="365"/>
                  <a:pt x="320" y="365"/>
                  <a:pt x="320" y="365"/>
                </a:cubicBezTo>
                <a:cubicBezTo>
                  <a:pt x="372" y="283"/>
                  <a:pt x="314" y="238"/>
                  <a:pt x="312" y="237"/>
                </a:cubicBezTo>
                <a:cubicBezTo>
                  <a:pt x="306" y="232"/>
                  <a:pt x="306" y="232"/>
                  <a:pt x="306" y="232"/>
                </a:cubicBezTo>
                <a:cubicBezTo>
                  <a:pt x="307" y="226"/>
                  <a:pt x="307" y="226"/>
                  <a:pt x="307" y="226"/>
                </a:cubicBezTo>
                <a:cubicBezTo>
                  <a:pt x="316" y="167"/>
                  <a:pt x="272" y="131"/>
                  <a:pt x="247" y="115"/>
                </a:cubicBezTo>
                <a:cubicBezTo>
                  <a:pt x="244" y="125"/>
                  <a:pt x="237" y="137"/>
                  <a:pt x="227" y="149"/>
                </a:cubicBezTo>
                <a:cubicBezTo>
                  <a:pt x="214" y="164"/>
                  <a:pt x="198" y="174"/>
                  <a:pt x="180" y="179"/>
                </a:cubicBezTo>
                <a:cubicBezTo>
                  <a:pt x="158" y="185"/>
                  <a:pt x="133" y="182"/>
                  <a:pt x="108" y="171"/>
                </a:cubicBezTo>
                <a:cubicBezTo>
                  <a:pt x="107" y="171"/>
                  <a:pt x="107" y="171"/>
                  <a:pt x="106" y="171"/>
                </a:cubicBezTo>
                <a:cubicBezTo>
                  <a:pt x="106" y="170"/>
                  <a:pt x="105" y="170"/>
                  <a:pt x="104" y="169"/>
                </a:cubicBezTo>
                <a:cubicBezTo>
                  <a:pt x="95" y="178"/>
                  <a:pt x="86" y="182"/>
                  <a:pt x="85" y="182"/>
                </a:cubicBezTo>
                <a:cubicBezTo>
                  <a:pt x="83" y="183"/>
                  <a:pt x="81" y="183"/>
                  <a:pt x="78" y="181"/>
                </a:cubicBezTo>
                <a:cubicBezTo>
                  <a:pt x="77" y="181"/>
                  <a:pt x="76" y="179"/>
                  <a:pt x="75" y="178"/>
                </a:cubicBezTo>
                <a:cubicBezTo>
                  <a:pt x="74" y="174"/>
                  <a:pt x="75" y="169"/>
                  <a:pt x="79" y="168"/>
                </a:cubicBezTo>
                <a:cubicBezTo>
                  <a:pt x="81" y="167"/>
                  <a:pt x="108" y="155"/>
                  <a:pt x="106" y="126"/>
                </a:cubicBezTo>
                <a:cubicBezTo>
                  <a:pt x="106" y="122"/>
                  <a:pt x="109" y="118"/>
                  <a:pt x="114" y="118"/>
                </a:cubicBezTo>
                <a:cubicBezTo>
                  <a:pt x="118" y="118"/>
                  <a:pt x="122" y="121"/>
                  <a:pt x="122" y="125"/>
                </a:cubicBezTo>
                <a:cubicBezTo>
                  <a:pt x="123" y="135"/>
                  <a:pt x="121" y="143"/>
                  <a:pt x="118" y="150"/>
                </a:cubicBezTo>
                <a:cubicBezTo>
                  <a:pt x="167" y="171"/>
                  <a:pt x="196" y="149"/>
                  <a:pt x="210" y="134"/>
                </a:cubicBezTo>
                <a:cubicBezTo>
                  <a:pt x="224" y="117"/>
                  <a:pt x="229" y="97"/>
                  <a:pt x="229" y="96"/>
                </a:cubicBezTo>
                <a:cubicBezTo>
                  <a:pt x="236" y="63"/>
                  <a:pt x="221" y="31"/>
                  <a:pt x="192" y="14"/>
                </a:cubicBezTo>
                <a:cubicBezTo>
                  <a:pt x="183" y="10"/>
                  <a:pt x="174" y="6"/>
                  <a:pt x="164" y="4"/>
                </a:cubicBezTo>
                <a:cubicBezTo>
                  <a:pt x="145" y="0"/>
                  <a:pt x="127" y="5"/>
                  <a:pt x="110" y="18"/>
                </a:cubicBezTo>
                <a:cubicBezTo>
                  <a:pt x="97" y="29"/>
                  <a:pt x="90" y="42"/>
                  <a:pt x="90" y="42"/>
                </a:cubicBezTo>
                <a:close/>
              </a:path>
            </a:pathLst>
          </a:cu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16200000" scaled="1"/>
          </a:grad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reeform 17">
            <a:extLst>
              <a:ext uri="{FF2B5EF4-FFF2-40B4-BE49-F238E27FC236}">
                <a16:creationId xmlns:a16="http://schemas.microsoft.com/office/drawing/2014/main" xmlns="" id="{2EFD277B-897D-45C2-983D-6B7442B71DEF}"/>
              </a:ext>
            </a:extLst>
          </p:cNvPr>
          <p:cNvSpPr/>
          <p:nvPr/>
        </p:nvSpPr>
        <p:spPr bwMode="auto">
          <a:xfrm>
            <a:off x="5686561" y="3934635"/>
            <a:ext cx="2021620" cy="1865986"/>
          </a:xfrm>
          <a:custGeom>
            <a:avLst/>
            <a:gdLst/>
            <a:ahLst/>
            <a:cxnLst>
              <a:cxn ang="0">
                <a:pos x="362" y="381"/>
              </a:cxn>
              <a:cxn ang="0">
                <a:pos x="272" y="324"/>
              </a:cxn>
              <a:cxn ang="0">
                <a:pos x="187" y="270"/>
              </a:cxn>
              <a:cxn ang="0">
                <a:pos x="206" y="257"/>
              </a:cxn>
              <a:cxn ang="0">
                <a:pos x="310" y="296"/>
              </a:cxn>
              <a:cxn ang="0">
                <a:pos x="325" y="302"/>
              </a:cxn>
              <a:cxn ang="0">
                <a:pos x="409" y="373"/>
              </a:cxn>
              <a:cxn ang="0">
                <a:pos x="464" y="367"/>
              </a:cxn>
              <a:cxn ang="0">
                <a:pos x="513" y="267"/>
              </a:cxn>
              <a:cxn ang="0">
                <a:pos x="518" y="254"/>
              </a:cxn>
              <a:cxn ang="0">
                <a:pos x="488" y="206"/>
              </a:cxn>
              <a:cxn ang="0">
                <a:pos x="370" y="192"/>
              </a:cxn>
              <a:cxn ang="0">
                <a:pos x="294" y="175"/>
              </a:cxn>
              <a:cxn ang="0">
                <a:pos x="330" y="218"/>
              </a:cxn>
              <a:cxn ang="0">
                <a:pos x="313" y="221"/>
              </a:cxn>
              <a:cxn ang="0">
                <a:pos x="206" y="36"/>
              </a:cxn>
              <a:cxn ang="0">
                <a:pos x="34" y="300"/>
              </a:cxn>
              <a:cxn ang="0">
                <a:pos x="24" y="452"/>
              </a:cxn>
              <a:cxn ang="0">
                <a:pos x="67" y="488"/>
              </a:cxn>
              <a:cxn ang="0">
                <a:pos x="182" y="495"/>
              </a:cxn>
              <a:cxn ang="0">
                <a:pos x="188" y="492"/>
              </a:cxn>
              <a:cxn ang="0">
                <a:pos x="251" y="369"/>
              </a:cxn>
              <a:cxn ang="0">
                <a:pos x="208" y="383"/>
              </a:cxn>
              <a:cxn ang="0">
                <a:pos x="202" y="374"/>
              </a:cxn>
              <a:cxn ang="0">
                <a:pos x="227" y="366"/>
              </a:cxn>
              <a:cxn ang="0">
                <a:pos x="258" y="336"/>
              </a:cxn>
              <a:cxn ang="0">
                <a:pos x="270" y="346"/>
              </a:cxn>
              <a:cxn ang="0">
                <a:pos x="215" y="502"/>
              </a:cxn>
              <a:cxn ang="0">
                <a:pos x="345" y="463"/>
              </a:cxn>
              <a:cxn ang="0">
                <a:pos x="365" y="414"/>
              </a:cxn>
              <a:cxn ang="0">
                <a:pos x="388" y="414"/>
              </a:cxn>
              <a:cxn ang="0">
                <a:pos x="426" y="416"/>
              </a:cxn>
              <a:cxn ang="0">
                <a:pos x="406" y="396"/>
              </a:cxn>
            </a:cxnLst>
            <a:rect l="0" t="0" r="r" b="b"/>
            <a:pathLst>
              <a:path w="559" h="516">
                <a:moveTo>
                  <a:pt x="406" y="396"/>
                </a:moveTo>
                <a:cubicBezTo>
                  <a:pt x="393" y="394"/>
                  <a:pt x="377" y="390"/>
                  <a:pt x="362" y="381"/>
                </a:cubicBezTo>
                <a:cubicBezTo>
                  <a:pt x="342" y="370"/>
                  <a:pt x="323" y="351"/>
                  <a:pt x="308" y="321"/>
                </a:cubicBezTo>
                <a:cubicBezTo>
                  <a:pt x="300" y="323"/>
                  <a:pt x="287" y="325"/>
                  <a:pt x="272" y="324"/>
                </a:cubicBezTo>
                <a:cubicBezTo>
                  <a:pt x="260" y="323"/>
                  <a:pt x="244" y="320"/>
                  <a:pt x="228" y="311"/>
                </a:cubicBezTo>
                <a:cubicBezTo>
                  <a:pt x="214" y="303"/>
                  <a:pt x="199" y="290"/>
                  <a:pt x="187" y="270"/>
                </a:cubicBezTo>
                <a:cubicBezTo>
                  <a:pt x="183" y="264"/>
                  <a:pt x="185" y="257"/>
                  <a:pt x="190" y="254"/>
                </a:cubicBezTo>
                <a:cubicBezTo>
                  <a:pt x="196" y="250"/>
                  <a:pt x="203" y="252"/>
                  <a:pt x="206" y="257"/>
                </a:cubicBezTo>
                <a:cubicBezTo>
                  <a:pt x="243" y="315"/>
                  <a:pt x="295" y="301"/>
                  <a:pt x="308" y="297"/>
                </a:cubicBezTo>
                <a:cubicBezTo>
                  <a:pt x="308" y="296"/>
                  <a:pt x="309" y="296"/>
                  <a:pt x="310" y="296"/>
                </a:cubicBezTo>
                <a:cubicBezTo>
                  <a:pt x="313" y="294"/>
                  <a:pt x="316" y="294"/>
                  <a:pt x="319" y="296"/>
                </a:cubicBezTo>
                <a:cubicBezTo>
                  <a:pt x="322" y="297"/>
                  <a:pt x="324" y="299"/>
                  <a:pt x="325" y="302"/>
                </a:cubicBezTo>
                <a:cubicBezTo>
                  <a:pt x="326" y="303"/>
                  <a:pt x="326" y="303"/>
                  <a:pt x="326" y="304"/>
                </a:cubicBezTo>
                <a:cubicBezTo>
                  <a:pt x="344" y="345"/>
                  <a:pt x="372" y="368"/>
                  <a:pt x="409" y="373"/>
                </a:cubicBezTo>
                <a:cubicBezTo>
                  <a:pt x="438" y="376"/>
                  <a:pt x="461" y="368"/>
                  <a:pt x="462" y="368"/>
                </a:cubicBezTo>
                <a:cubicBezTo>
                  <a:pt x="462" y="367"/>
                  <a:pt x="463" y="367"/>
                  <a:pt x="464" y="367"/>
                </a:cubicBezTo>
                <a:cubicBezTo>
                  <a:pt x="490" y="353"/>
                  <a:pt x="506" y="333"/>
                  <a:pt x="512" y="308"/>
                </a:cubicBezTo>
                <a:cubicBezTo>
                  <a:pt x="517" y="285"/>
                  <a:pt x="513" y="267"/>
                  <a:pt x="513" y="267"/>
                </a:cubicBezTo>
                <a:cubicBezTo>
                  <a:pt x="511" y="259"/>
                  <a:pt x="511" y="259"/>
                  <a:pt x="511" y="259"/>
                </a:cubicBezTo>
                <a:cubicBezTo>
                  <a:pt x="518" y="254"/>
                  <a:pt x="518" y="254"/>
                  <a:pt x="518" y="254"/>
                </a:cubicBezTo>
                <a:cubicBezTo>
                  <a:pt x="559" y="224"/>
                  <a:pt x="557" y="186"/>
                  <a:pt x="551" y="163"/>
                </a:cubicBezTo>
                <a:cubicBezTo>
                  <a:pt x="539" y="177"/>
                  <a:pt x="518" y="195"/>
                  <a:pt x="488" y="206"/>
                </a:cubicBezTo>
                <a:cubicBezTo>
                  <a:pt x="465" y="214"/>
                  <a:pt x="438" y="215"/>
                  <a:pt x="410" y="208"/>
                </a:cubicBezTo>
                <a:cubicBezTo>
                  <a:pt x="396" y="205"/>
                  <a:pt x="382" y="199"/>
                  <a:pt x="370" y="192"/>
                </a:cubicBezTo>
                <a:cubicBezTo>
                  <a:pt x="359" y="186"/>
                  <a:pt x="350" y="179"/>
                  <a:pt x="342" y="171"/>
                </a:cubicBezTo>
                <a:cubicBezTo>
                  <a:pt x="327" y="176"/>
                  <a:pt x="311" y="178"/>
                  <a:pt x="294" y="175"/>
                </a:cubicBezTo>
                <a:cubicBezTo>
                  <a:pt x="304" y="184"/>
                  <a:pt x="315" y="193"/>
                  <a:pt x="327" y="202"/>
                </a:cubicBezTo>
                <a:cubicBezTo>
                  <a:pt x="332" y="205"/>
                  <a:pt x="333" y="213"/>
                  <a:pt x="330" y="218"/>
                </a:cubicBezTo>
                <a:cubicBezTo>
                  <a:pt x="326" y="223"/>
                  <a:pt x="319" y="224"/>
                  <a:pt x="314" y="221"/>
                </a:cubicBezTo>
                <a:cubicBezTo>
                  <a:pt x="314" y="221"/>
                  <a:pt x="314" y="221"/>
                  <a:pt x="313" y="221"/>
                </a:cubicBezTo>
                <a:cubicBezTo>
                  <a:pt x="277" y="195"/>
                  <a:pt x="249" y="165"/>
                  <a:pt x="231" y="129"/>
                </a:cubicBezTo>
                <a:cubicBezTo>
                  <a:pt x="217" y="101"/>
                  <a:pt x="209" y="69"/>
                  <a:pt x="206" y="36"/>
                </a:cubicBezTo>
                <a:cubicBezTo>
                  <a:pt x="206" y="23"/>
                  <a:pt x="206" y="11"/>
                  <a:pt x="207" y="0"/>
                </a:cubicBezTo>
                <a:cubicBezTo>
                  <a:pt x="34" y="300"/>
                  <a:pt x="34" y="300"/>
                  <a:pt x="34" y="300"/>
                </a:cubicBezTo>
                <a:cubicBezTo>
                  <a:pt x="17" y="329"/>
                  <a:pt x="2" y="357"/>
                  <a:pt x="1" y="389"/>
                </a:cubicBezTo>
                <a:cubicBezTo>
                  <a:pt x="0" y="427"/>
                  <a:pt x="24" y="452"/>
                  <a:pt x="24" y="452"/>
                </a:cubicBezTo>
                <a:cubicBezTo>
                  <a:pt x="24" y="453"/>
                  <a:pt x="24" y="453"/>
                  <a:pt x="24" y="453"/>
                </a:cubicBezTo>
                <a:cubicBezTo>
                  <a:pt x="38" y="467"/>
                  <a:pt x="52" y="479"/>
                  <a:pt x="67" y="488"/>
                </a:cubicBezTo>
                <a:cubicBezTo>
                  <a:pt x="93" y="502"/>
                  <a:pt x="120" y="508"/>
                  <a:pt x="148" y="505"/>
                </a:cubicBezTo>
                <a:cubicBezTo>
                  <a:pt x="169" y="502"/>
                  <a:pt x="182" y="495"/>
                  <a:pt x="182" y="495"/>
                </a:cubicBezTo>
                <a:cubicBezTo>
                  <a:pt x="187" y="492"/>
                  <a:pt x="187" y="492"/>
                  <a:pt x="187" y="492"/>
                </a:cubicBezTo>
                <a:cubicBezTo>
                  <a:pt x="188" y="492"/>
                  <a:pt x="188" y="492"/>
                  <a:pt x="188" y="492"/>
                </a:cubicBezTo>
                <a:cubicBezTo>
                  <a:pt x="193" y="489"/>
                  <a:pt x="202" y="484"/>
                  <a:pt x="210" y="476"/>
                </a:cubicBezTo>
                <a:cubicBezTo>
                  <a:pt x="225" y="462"/>
                  <a:pt x="257" y="424"/>
                  <a:pt x="251" y="369"/>
                </a:cubicBezTo>
                <a:cubicBezTo>
                  <a:pt x="244" y="375"/>
                  <a:pt x="237" y="379"/>
                  <a:pt x="231" y="381"/>
                </a:cubicBezTo>
                <a:cubicBezTo>
                  <a:pt x="219" y="384"/>
                  <a:pt x="209" y="383"/>
                  <a:pt x="208" y="383"/>
                </a:cubicBezTo>
                <a:cubicBezTo>
                  <a:pt x="207" y="382"/>
                  <a:pt x="206" y="382"/>
                  <a:pt x="205" y="382"/>
                </a:cubicBezTo>
                <a:cubicBezTo>
                  <a:pt x="203" y="380"/>
                  <a:pt x="201" y="377"/>
                  <a:pt x="202" y="374"/>
                </a:cubicBezTo>
                <a:cubicBezTo>
                  <a:pt x="202" y="369"/>
                  <a:pt x="206" y="367"/>
                  <a:pt x="211" y="367"/>
                </a:cubicBezTo>
                <a:cubicBezTo>
                  <a:pt x="211" y="367"/>
                  <a:pt x="218" y="368"/>
                  <a:pt x="227" y="366"/>
                </a:cubicBezTo>
                <a:cubicBezTo>
                  <a:pt x="237" y="362"/>
                  <a:pt x="245" y="354"/>
                  <a:pt x="248" y="341"/>
                </a:cubicBezTo>
                <a:cubicBezTo>
                  <a:pt x="249" y="337"/>
                  <a:pt x="254" y="335"/>
                  <a:pt x="258" y="336"/>
                </a:cubicBezTo>
                <a:cubicBezTo>
                  <a:pt x="259" y="336"/>
                  <a:pt x="259" y="337"/>
                  <a:pt x="260" y="337"/>
                </a:cubicBezTo>
                <a:cubicBezTo>
                  <a:pt x="265" y="338"/>
                  <a:pt x="269" y="341"/>
                  <a:pt x="270" y="346"/>
                </a:cubicBezTo>
                <a:cubicBezTo>
                  <a:pt x="289" y="422"/>
                  <a:pt x="246" y="474"/>
                  <a:pt x="226" y="493"/>
                </a:cubicBezTo>
                <a:cubicBezTo>
                  <a:pt x="222" y="497"/>
                  <a:pt x="218" y="500"/>
                  <a:pt x="215" y="502"/>
                </a:cubicBezTo>
                <a:cubicBezTo>
                  <a:pt x="262" y="516"/>
                  <a:pt x="306" y="503"/>
                  <a:pt x="343" y="465"/>
                </a:cubicBezTo>
                <a:cubicBezTo>
                  <a:pt x="343" y="464"/>
                  <a:pt x="344" y="463"/>
                  <a:pt x="345" y="463"/>
                </a:cubicBezTo>
                <a:cubicBezTo>
                  <a:pt x="345" y="462"/>
                  <a:pt x="346" y="461"/>
                  <a:pt x="346" y="461"/>
                </a:cubicBezTo>
                <a:cubicBezTo>
                  <a:pt x="351" y="456"/>
                  <a:pt x="365" y="436"/>
                  <a:pt x="365" y="414"/>
                </a:cubicBezTo>
                <a:cubicBezTo>
                  <a:pt x="365" y="408"/>
                  <a:pt x="370" y="403"/>
                  <a:pt x="377" y="403"/>
                </a:cubicBezTo>
                <a:cubicBezTo>
                  <a:pt x="383" y="402"/>
                  <a:pt x="388" y="408"/>
                  <a:pt x="388" y="414"/>
                </a:cubicBezTo>
                <a:cubicBezTo>
                  <a:pt x="389" y="428"/>
                  <a:pt x="385" y="441"/>
                  <a:pt x="380" y="451"/>
                </a:cubicBezTo>
                <a:cubicBezTo>
                  <a:pt x="398" y="444"/>
                  <a:pt x="413" y="433"/>
                  <a:pt x="426" y="416"/>
                </a:cubicBezTo>
                <a:cubicBezTo>
                  <a:pt x="432" y="409"/>
                  <a:pt x="436" y="402"/>
                  <a:pt x="439" y="396"/>
                </a:cubicBezTo>
                <a:cubicBezTo>
                  <a:pt x="430" y="397"/>
                  <a:pt x="418" y="397"/>
                  <a:pt x="406" y="396"/>
                </a:cubicBezTo>
                <a:close/>
              </a:path>
            </a:pathLst>
          </a:cu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16200000" scaled="1"/>
          </a:grad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Freeform 18">
            <a:extLst>
              <a:ext uri="{FF2B5EF4-FFF2-40B4-BE49-F238E27FC236}">
                <a16:creationId xmlns:a16="http://schemas.microsoft.com/office/drawing/2014/main" xmlns="" id="{174A7325-87DB-4792-9002-517D10C60025}"/>
              </a:ext>
            </a:extLst>
          </p:cNvPr>
          <p:cNvSpPr/>
          <p:nvPr/>
        </p:nvSpPr>
        <p:spPr bwMode="auto">
          <a:xfrm>
            <a:off x="4631250" y="2772638"/>
            <a:ext cx="2169957" cy="2510596"/>
          </a:xfrm>
          <a:custGeom>
            <a:avLst/>
            <a:gdLst/>
            <a:ahLst/>
            <a:cxnLst>
              <a:cxn ang="0">
                <a:pos x="234" y="325"/>
              </a:cxn>
              <a:cxn ang="0">
                <a:pos x="132" y="258"/>
              </a:cxn>
              <a:cxn ang="0">
                <a:pos x="171" y="259"/>
              </a:cxn>
              <a:cxn ang="0">
                <a:pos x="457" y="297"/>
              </a:cxn>
              <a:cxn ang="0">
                <a:pos x="511" y="248"/>
              </a:cxn>
              <a:cxn ang="0">
                <a:pos x="588" y="117"/>
              </a:cxn>
              <a:cxn ang="0">
                <a:pos x="593" y="106"/>
              </a:cxn>
              <a:cxn ang="0">
                <a:pos x="562" y="16"/>
              </a:cxn>
              <a:cxn ang="0">
                <a:pos x="471" y="25"/>
              </a:cxn>
              <a:cxn ang="0">
                <a:pos x="449" y="107"/>
              </a:cxn>
              <a:cxn ang="0">
                <a:pos x="509" y="138"/>
              </a:cxn>
              <a:cxn ang="0">
                <a:pos x="485" y="180"/>
              </a:cxn>
              <a:cxn ang="0">
                <a:pos x="470" y="191"/>
              </a:cxn>
              <a:cxn ang="0">
                <a:pos x="423" y="100"/>
              </a:cxn>
              <a:cxn ang="0">
                <a:pos x="431" y="10"/>
              </a:cxn>
              <a:cxn ang="0">
                <a:pos x="316" y="25"/>
              </a:cxn>
              <a:cxn ang="0">
                <a:pos x="310" y="23"/>
              </a:cxn>
              <a:cxn ang="0">
                <a:pos x="260" y="21"/>
              </a:cxn>
              <a:cxn ang="0">
                <a:pos x="196" y="83"/>
              </a:cxn>
              <a:cxn ang="0">
                <a:pos x="224" y="164"/>
              </a:cxn>
              <a:cxn ang="0">
                <a:pos x="301" y="139"/>
              </a:cxn>
              <a:cxn ang="0">
                <a:pos x="308" y="109"/>
              </a:cxn>
              <a:cxn ang="0">
                <a:pos x="350" y="139"/>
              </a:cxn>
              <a:cxn ang="0">
                <a:pos x="324" y="149"/>
              </a:cxn>
              <a:cxn ang="0">
                <a:pos x="322" y="151"/>
              </a:cxn>
              <a:cxn ang="0">
                <a:pos x="302" y="213"/>
              </a:cxn>
              <a:cxn ang="0">
                <a:pos x="294" y="251"/>
              </a:cxn>
              <a:cxn ang="0">
                <a:pos x="175" y="131"/>
              </a:cxn>
              <a:cxn ang="0">
                <a:pos x="113" y="134"/>
              </a:cxn>
              <a:cxn ang="0">
                <a:pos x="95" y="175"/>
              </a:cxn>
              <a:cxn ang="0">
                <a:pos x="92" y="176"/>
              </a:cxn>
              <a:cxn ang="0">
                <a:pos x="32" y="268"/>
              </a:cxn>
              <a:cxn ang="0">
                <a:pos x="33" y="274"/>
              </a:cxn>
              <a:cxn ang="0">
                <a:pos x="108" y="350"/>
              </a:cxn>
              <a:cxn ang="0">
                <a:pos x="185" y="332"/>
              </a:cxn>
              <a:cxn ang="0">
                <a:pos x="181" y="386"/>
              </a:cxn>
              <a:cxn ang="0">
                <a:pos x="180" y="400"/>
              </a:cxn>
              <a:cxn ang="0">
                <a:pos x="103" y="373"/>
              </a:cxn>
              <a:cxn ang="0">
                <a:pos x="1" y="357"/>
              </a:cxn>
              <a:cxn ang="0">
                <a:pos x="45" y="361"/>
              </a:cxn>
              <a:cxn ang="0">
                <a:pos x="10" y="417"/>
              </a:cxn>
              <a:cxn ang="0">
                <a:pos x="8" y="421"/>
              </a:cxn>
              <a:cxn ang="0">
                <a:pos x="39" y="551"/>
              </a:cxn>
              <a:cxn ang="0">
                <a:pos x="147" y="425"/>
              </a:cxn>
              <a:cxn ang="0">
                <a:pos x="220" y="424"/>
              </a:cxn>
              <a:cxn ang="0">
                <a:pos x="289" y="498"/>
              </a:cxn>
              <a:cxn ang="0">
                <a:pos x="154" y="448"/>
              </a:cxn>
              <a:cxn ang="0">
                <a:pos x="79" y="505"/>
              </a:cxn>
              <a:cxn ang="0">
                <a:pos x="62" y="576"/>
              </a:cxn>
              <a:cxn ang="0">
                <a:pos x="62" y="576"/>
              </a:cxn>
              <a:cxn ang="0">
                <a:pos x="63" y="578"/>
              </a:cxn>
              <a:cxn ang="0">
                <a:pos x="177" y="692"/>
              </a:cxn>
              <a:cxn ang="0">
                <a:pos x="241" y="681"/>
              </a:cxn>
              <a:cxn ang="0">
                <a:pos x="306" y="607"/>
              </a:cxn>
            </a:cxnLst>
            <a:rect l="0" t="0" r="r" b="b"/>
            <a:pathLst>
              <a:path w="600" h="693">
                <a:moveTo>
                  <a:pt x="475" y="312"/>
                </a:moveTo>
                <a:cubicBezTo>
                  <a:pt x="469" y="317"/>
                  <a:pt x="462" y="321"/>
                  <a:pt x="455" y="325"/>
                </a:cubicBezTo>
                <a:cubicBezTo>
                  <a:pt x="439" y="334"/>
                  <a:pt x="420" y="341"/>
                  <a:pt x="398" y="346"/>
                </a:cubicBezTo>
                <a:cubicBezTo>
                  <a:pt x="370" y="353"/>
                  <a:pt x="337" y="354"/>
                  <a:pt x="300" y="347"/>
                </a:cubicBezTo>
                <a:cubicBezTo>
                  <a:pt x="279" y="343"/>
                  <a:pt x="257" y="336"/>
                  <a:pt x="234" y="325"/>
                </a:cubicBezTo>
                <a:cubicBezTo>
                  <a:pt x="234" y="325"/>
                  <a:pt x="234" y="325"/>
                  <a:pt x="234" y="325"/>
                </a:cubicBezTo>
                <a:cubicBezTo>
                  <a:pt x="234" y="325"/>
                  <a:pt x="234" y="325"/>
                  <a:pt x="234" y="325"/>
                </a:cubicBezTo>
                <a:cubicBezTo>
                  <a:pt x="234" y="325"/>
                  <a:pt x="222" y="319"/>
                  <a:pt x="206" y="310"/>
                </a:cubicBezTo>
                <a:cubicBezTo>
                  <a:pt x="195" y="304"/>
                  <a:pt x="183" y="296"/>
                  <a:pt x="170" y="287"/>
                </a:cubicBezTo>
                <a:cubicBezTo>
                  <a:pt x="157" y="279"/>
                  <a:pt x="144" y="269"/>
                  <a:pt x="132" y="258"/>
                </a:cubicBezTo>
                <a:cubicBezTo>
                  <a:pt x="124" y="251"/>
                  <a:pt x="116" y="244"/>
                  <a:pt x="110" y="237"/>
                </a:cubicBezTo>
                <a:cubicBezTo>
                  <a:pt x="106" y="232"/>
                  <a:pt x="107" y="224"/>
                  <a:pt x="111" y="220"/>
                </a:cubicBezTo>
                <a:cubicBezTo>
                  <a:pt x="116" y="216"/>
                  <a:pt x="124" y="217"/>
                  <a:pt x="128" y="222"/>
                </a:cubicBezTo>
                <a:cubicBezTo>
                  <a:pt x="133" y="228"/>
                  <a:pt x="140" y="235"/>
                  <a:pt x="147" y="241"/>
                </a:cubicBezTo>
                <a:cubicBezTo>
                  <a:pt x="154" y="247"/>
                  <a:pt x="162" y="254"/>
                  <a:pt x="171" y="259"/>
                </a:cubicBezTo>
                <a:cubicBezTo>
                  <a:pt x="187" y="271"/>
                  <a:pt x="204" y="282"/>
                  <a:pt x="217" y="290"/>
                </a:cubicBezTo>
                <a:cubicBezTo>
                  <a:pt x="232" y="298"/>
                  <a:pt x="243" y="303"/>
                  <a:pt x="244" y="304"/>
                </a:cubicBezTo>
                <a:cubicBezTo>
                  <a:pt x="280" y="321"/>
                  <a:pt x="313" y="328"/>
                  <a:pt x="342" y="328"/>
                </a:cubicBezTo>
                <a:cubicBezTo>
                  <a:pt x="371" y="329"/>
                  <a:pt x="396" y="324"/>
                  <a:pt x="418" y="316"/>
                </a:cubicBezTo>
                <a:cubicBezTo>
                  <a:pt x="432" y="311"/>
                  <a:pt x="445" y="304"/>
                  <a:pt x="457" y="297"/>
                </a:cubicBezTo>
                <a:cubicBezTo>
                  <a:pt x="472" y="287"/>
                  <a:pt x="484" y="277"/>
                  <a:pt x="493" y="269"/>
                </a:cubicBezTo>
                <a:cubicBezTo>
                  <a:pt x="505" y="257"/>
                  <a:pt x="511" y="249"/>
                  <a:pt x="511" y="248"/>
                </a:cubicBezTo>
                <a:cubicBezTo>
                  <a:pt x="511" y="248"/>
                  <a:pt x="511" y="248"/>
                  <a:pt x="511" y="248"/>
                </a:cubicBezTo>
                <a:cubicBezTo>
                  <a:pt x="511" y="248"/>
                  <a:pt x="511" y="248"/>
                  <a:pt x="511" y="248"/>
                </a:cubicBezTo>
                <a:cubicBezTo>
                  <a:pt x="511" y="248"/>
                  <a:pt x="511" y="248"/>
                  <a:pt x="511" y="248"/>
                </a:cubicBezTo>
                <a:cubicBezTo>
                  <a:pt x="511" y="248"/>
                  <a:pt x="511" y="248"/>
                  <a:pt x="511" y="248"/>
                </a:cubicBezTo>
                <a:cubicBezTo>
                  <a:pt x="511" y="248"/>
                  <a:pt x="511" y="248"/>
                  <a:pt x="511" y="248"/>
                </a:cubicBezTo>
                <a:cubicBezTo>
                  <a:pt x="512" y="247"/>
                  <a:pt x="513" y="247"/>
                  <a:pt x="514" y="246"/>
                </a:cubicBezTo>
                <a:cubicBezTo>
                  <a:pt x="588" y="117"/>
                  <a:pt x="588" y="117"/>
                  <a:pt x="588" y="117"/>
                </a:cubicBezTo>
                <a:cubicBezTo>
                  <a:pt x="588" y="117"/>
                  <a:pt x="588" y="117"/>
                  <a:pt x="588" y="117"/>
                </a:cubicBezTo>
                <a:cubicBezTo>
                  <a:pt x="588" y="117"/>
                  <a:pt x="588" y="117"/>
                  <a:pt x="588" y="117"/>
                </a:cubicBezTo>
                <a:cubicBezTo>
                  <a:pt x="588" y="117"/>
                  <a:pt x="588" y="117"/>
                  <a:pt x="588" y="117"/>
                </a:cubicBezTo>
                <a:cubicBezTo>
                  <a:pt x="588" y="117"/>
                  <a:pt x="588" y="117"/>
                  <a:pt x="588" y="117"/>
                </a:cubicBezTo>
                <a:cubicBezTo>
                  <a:pt x="588" y="117"/>
                  <a:pt x="588" y="117"/>
                  <a:pt x="588" y="117"/>
                </a:cubicBezTo>
                <a:cubicBezTo>
                  <a:pt x="589" y="115"/>
                  <a:pt x="591" y="112"/>
                  <a:pt x="593" y="106"/>
                </a:cubicBezTo>
                <a:cubicBezTo>
                  <a:pt x="596" y="101"/>
                  <a:pt x="598" y="94"/>
                  <a:pt x="599" y="86"/>
                </a:cubicBezTo>
                <a:cubicBezTo>
                  <a:pt x="600" y="81"/>
                  <a:pt x="600" y="75"/>
                  <a:pt x="600" y="70"/>
                </a:cubicBezTo>
                <a:cubicBezTo>
                  <a:pt x="599" y="62"/>
                  <a:pt x="597" y="55"/>
                  <a:pt x="593" y="47"/>
                </a:cubicBezTo>
                <a:cubicBezTo>
                  <a:pt x="591" y="43"/>
                  <a:pt x="588" y="38"/>
                  <a:pt x="584" y="34"/>
                </a:cubicBezTo>
                <a:cubicBezTo>
                  <a:pt x="577" y="26"/>
                  <a:pt x="570" y="20"/>
                  <a:pt x="562" y="16"/>
                </a:cubicBezTo>
                <a:cubicBezTo>
                  <a:pt x="551" y="9"/>
                  <a:pt x="539" y="6"/>
                  <a:pt x="527" y="5"/>
                </a:cubicBezTo>
                <a:cubicBezTo>
                  <a:pt x="515" y="4"/>
                  <a:pt x="504" y="6"/>
                  <a:pt x="493" y="11"/>
                </a:cubicBezTo>
                <a:cubicBezTo>
                  <a:pt x="486" y="14"/>
                  <a:pt x="479" y="18"/>
                  <a:pt x="472" y="24"/>
                </a:cubicBezTo>
                <a:cubicBezTo>
                  <a:pt x="472" y="24"/>
                  <a:pt x="472" y="24"/>
                  <a:pt x="472" y="24"/>
                </a:cubicBezTo>
                <a:cubicBezTo>
                  <a:pt x="472" y="24"/>
                  <a:pt x="472" y="24"/>
                  <a:pt x="471" y="25"/>
                </a:cubicBezTo>
                <a:cubicBezTo>
                  <a:pt x="470" y="26"/>
                  <a:pt x="469" y="27"/>
                  <a:pt x="467" y="29"/>
                </a:cubicBezTo>
                <a:cubicBezTo>
                  <a:pt x="464" y="32"/>
                  <a:pt x="460" y="37"/>
                  <a:pt x="456" y="44"/>
                </a:cubicBezTo>
                <a:cubicBezTo>
                  <a:pt x="454" y="49"/>
                  <a:pt x="451" y="54"/>
                  <a:pt x="449" y="60"/>
                </a:cubicBezTo>
                <a:cubicBezTo>
                  <a:pt x="447" y="67"/>
                  <a:pt x="445" y="74"/>
                  <a:pt x="445" y="82"/>
                </a:cubicBezTo>
                <a:cubicBezTo>
                  <a:pt x="445" y="90"/>
                  <a:pt x="446" y="99"/>
                  <a:pt x="449" y="107"/>
                </a:cubicBezTo>
                <a:cubicBezTo>
                  <a:pt x="452" y="113"/>
                  <a:pt x="454" y="119"/>
                  <a:pt x="459" y="125"/>
                </a:cubicBezTo>
                <a:cubicBezTo>
                  <a:pt x="464" y="132"/>
                  <a:pt x="471" y="140"/>
                  <a:pt x="481" y="148"/>
                </a:cubicBezTo>
                <a:cubicBezTo>
                  <a:pt x="482" y="146"/>
                  <a:pt x="484" y="144"/>
                  <a:pt x="486" y="143"/>
                </a:cubicBezTo>
                <a:cubicBezTo>
                  <a:pt x="489" y="139"/>
                  <a:pt x="494" y="136"/>
                  <a:pt x="499" y="134"/>
                </a:cubicBezTo>
                <a:cubicBezTo>
                  <a:pt x="503" y="132"/>
                  <a:pt x="508" y="134"/>
                  <a:pt x="509" y="138"/>
                </a:cubicBezTo>
                <a:cubicBezTo>
                  <a:pt x="511" y="142"/>
                  <a:pt x="509" y="146"/>
                  <a:pt x="505" y="148"/>
                </a:cubicBezTo>
                <a:cubicBezTo>
                  <a:pt x="502" y="150"/>
                  <a:pt x="499" y="152"/>
                  <a:pt x="496" y="154"/>
                </a:cubicBezTo>
                <a:cubicBezTo>
                  <a:pt x="494" y="156"/>
                  <a:pt x="492" y="159"/>
                  <a:pt x="490" y="161"/>
                </a:cubicBezTo>
                <a:cubicBezTo>
                  <a:pt x="489" y="164"/>
                  <a:pt x="487" y="168"/>
                  <a:pt x="486" y="171"/>
                </a:cubicBezTo>
                <a:cubicBezTo>
                  <a:pt x="486" y="174"/>
                  <a:pt x="485" y="177"/>
                  <a:pt x="485" y="180"/>
                </a:cubicBezTo>
                <a:cubicBezTo>
                  <a:pt x="484" y="185"/>
                  <a:pt x="485" y="189"/>
                  <a:pt x="485" y="189"/>
                </a:cubicBezTo>
                <a:cubicBezTo>
                  <a:pt x="485" y="189"/>
                  <a:pt x="485" y="189"/>
                  <a:pt x="485" y="189"/>
                </a:cubicBezTo>
                <a:cubicBezTo>
                  <a:pt x="485" y="189"/>
                  <a:pt x="485" y="189"/>
                  <a:pt x="485" y="189"/>
                </a:cubicBezTo>
                <a:cubicBezTo>
                  <a:pt x="486" y="194"/>
                  <a:pt x="483" y="197"/>
                  <a:pt x="478" y="198"/>
                </a:cubicBezTo>
                <a:cubicBezTo>
                  <a:pt x="474" y="199"/>
                  <a:pt x="470" y="196"/>
                  <a:pt x="470" y="191"/>
                </a:cubicBezTo>
                <a:cubicBezTo>
                  <a:pt x="470" y="191"/>
                  <a:pt x="469" y="188"/>
                  <a:pt x="469" y="184"/>
                </a:cubicBezTo>
                <a:cubicBezTo>
                  <a:pt x="469" y="180"/>
                  <a:pt x="470" y="174"/>
                  <a:pt x="471" y="169"/>
                </a:cubicBezTo>
                <a:cubicBezTo>
                  <a:pt x="470" y="168"/>
                  <a:pt x="469" y="168"/>
                  <a:pt x="468" y="167"/>
                </a:cubicBezTo>
                <a:cubicBezTo>
                  <a:pt x="454" y="157"/>
                  <a:pt x="444" y="146"/>
                  <a:pt x="437" y="135"/>
                </a:cubicBezTo>
                <a:cubicBezTo>
                  <a:pt x="430" y="123"/>
                  <a:pt x="425" y="112"/>
                  <a:pt x="423" y="100"/>
                </a:cubicBezTo>
                <a:cubicBezTo>
                  <a:pt x="422" y="93"/>
                  <a:pt x="422" y="85"/>
                  <a:pt x="422" y="78"/>
                </a:cubicBezTo>
                <a:cubicBezTo>
                  <a:pt x="423" y="69"/>
                  <a:pt x="425" y="60"/>
                  <a:pt x="427" y="52"/>
                </a:cubicBezTo>
                <a:cubicBezTo>
                  <a:pt x="430" y="45"/>
                  <a:pt x="433" y="38"/>
                  <a:pt x="436" y="32"/>
                </a:cubicBezTo>
                <a:cubicBezTo>
                  <a:pt x="440" y="27"/>
                  <a:pt x="443" y="22"/>
                  <a:pt x="446" y="18"/>
                </a:cubicBezTo>
                <a:cubicBezTo>
                  <a:pt x="442" y="15"/>
                  <a:pt x="437" y="13"/>
                  <a:pt x="431" y="10"/>
                </a:cubicBezTo>
                <a:cubicBezTo>
                  <a:pt x="421" y="7"/>
                  <a:pt x="410" y="3"/>
                  <a:pt x="399" y="2"/>
                </a:cubicBezTo>
                <a:cubicBezTo>
                  <a:pt x="391" y="0"/>
                  <a:pt x="383" y="0"/>
                  <a:pt x="374" y="1"/>
                </a:cubicBezTo>
                <a:cubicBezTo>
                  <a:pt x="363" y="1"/>
                  <a:pt x="352" y="4"/>
                  <a:pt x="340" y="9"/>
                </a:cubicBezTo>
                <a:cubicBezTo>
                  <a:pt x="334" y="12"/>
                  <a:pt x="327" y="16"/>
                  <a:pt x="321" y="21"/>
                </a:cubicBezTo>
                <a:cubicBezTo>
                  <a:pt x="316" y="25"/>
                  <a:pt x="316" y="25"/>
                  <a:pt x="316" y="25"/>
                </a:cubicBezTo>
                <a:cubicBezTo>
                  <a:pt x="310" y="23"/>
                  <a:pt x="310" y="23"/>
                  <a:pt x="310" y="23"/>
                </a:cubicBezTo>
                <a:cubicBezTo>
                  <a:pt x="310" y="23"/>
                  <a:pt x="310" y="23"/>
                  <a:pt x="310" y="23"/>
                </a:cubicBezTo>
                <a:cubicBezTo>
                  <a:pt x="310" y="23"/>
                  <a:pt x="310" y="23"/>
                  <a:pt x="310" y="23"/>
                </a:cubicBezTo>
                <a:cubicBezTo>
                  <a:pt x="310" y="23"/>
                  <a:pt x="310" y="23"/>
                  <a:pt x="310" y="23"/>
                </a:cubicBezTo>
                <a:cubicBezTo>
                  <a:pt x="310" y="23"/>
                  <a:pt x="310" y="23"/>
                  <a:pt x="310" y="23"/>
                </a:cubicBezTo>
                <a:cubicBezTo>
                  <a:pt x="310" y="23"/>
                  <a:pt x="310" y="23"/>
                  <a:pt x="310" y="23"/>
                </a:cubicBezTo>
                <a:cubicBezTo>
                  <a:pt x="310" y="23"/>
                  <a:pt x="309" y="23"/>
                  <a:pt x="308" y="23"/>
                </a:cubicBezTo>
                <a:cubicBezTo>
                  <a:pt x="307" y="22"/>
                  <a:pt x="305" y="22"/>
                  <a:pt x="302" y="21"/>
                </a:cubicBezTo>
                <a:cubicBezTo>
                  <a:pt x="296" y="20"/>
                  <a:pt x="288" y="19"/>
                  <a:pt x="279" y="19"/>
                </a:cubicBezTo>
                <a:cubicBezTo>
                  <a:pt x="273" y="19"/>
                  <a:pt x="267" y="20"/>
                  <a:pt x="260" y="21"/>
                </a:cubicBezTo>
                <a:cubicBezTo>
                  <a:pt x="252" y="22"/>
                  <a:pt x="243" y="25"/>
                  <a:pt x="235" y="30"/>
                </a:cubicBezTo>
                <a:cubicBezTo>
                  <a:pt x="230" y="33"/>
                  <a:pt x="225" y="36"/>
                  <a:pt x="221" y="41"/>
                </a:cubicBezTo>
                <a:cubicBezTo>
                  <a:pt x="216" y="45"/>
                  <a:pt x="211" y="51"/>
                  <a:pt x="207" y="59"/>
                </a:cubicBezTo>
                <a:cubicBezTo>
                  <a:pt x="203" y="65"/>
                  <a:pt x="200" y="72"/>
                  <a:pt x="197" y="81"/>
                </a:cubicBezTo>
                <a:cubicBezTo>
                  <a:pt x="196" y="83"/>
                  <a:pt x="196" y="83"/>
                  <a:pt x="196" y="83"/>
                </a:cubicBezTo>
                <a:cubicBezTo>
                  <a:pt x="196" y="83"/>
                  <a:pt x="196" y="83"/>
                  <a:pt x="196" y="83"/>
                </a:cubicBezTo>
                <a:cubicBezTo>
                  <a:pt x="196" y="85"/>
                  <a:pt x="195" y="87"/>
                  <a:pt x="195" y="90"/>
                </a:cubicBezTo>
                <a:cubicBezTo>
                  <a:pt x="194" y="96"/>
                  <a:pt x="193" y="104"/>
                  <a:pt x="195" y="114"/>
                </a:cubicBezTo>
                <a:cubicBezTo>
                  <a:pt x="196" y="120"/>
                  <a:pt x="198" y="127"/>
                  <a:pt x="201" y="134"/>
                </a:cubicBezTo>
                <a:cubicBezTo>
                  <a:pt x="206" y="144"/>
                  <a:pt x="213" y="154"/>
                  <a:pt x="224" y="164"/>
                </a:cubicBezTo>
                <a:cubicBezTo>
                  <a:pt x="231" y="169"/>
                  <a:pt x="238" y="175"/>
                  <a:pt x="248" y="181"/>
                </a:cubicBezTo>
                <a:cubicBezTo>
                  <a:pt x="256" y="185"/>
                  <a:pt x="266" y="190"/>
                  <a:pt x="278" y="195"/>
                </a:cubicBezTo>
                <a:cubicBezTo>
                  <a:pt x="278" y="189"/>
                  <a:pt x="279" y="183"/>
                  <a:pt x="280" y="178"/>
                </a:cubicBezTo>
                <a:cubicBezTo>
                  <a:pt x="283" y="169"/>
                  <a:pt x="287" y="161"/>
                  <a:pt x="291" y="154"/>
                </a:cubicBezTo>
                <a:cubicBezTo>
                  <a:pt x="294" y="148"/>
                  <a:pt x="298" y="143"/>
                  <a:pt x="301" y="139"/>
                </a:cubicBezTo>
                <a:cubicBezTo>
                  <a:pt x="302" y="137"/>
                  <a:pt x="304" y="136"/>
                  <a:pt x="304" y="135"/>
                </a:cubicBezTo>
                <a:cubicBezTo>
                  <a:pt x="304" y="134"/>
                  <a:pt x="303" y="134"/>
                  <a:pt x="303" y="133"/>
                </a:cubicBezTo>
                <a:cubicBezTo>
                  <a:pt x="298" y="128"/>
                  <a:pt x="295" y="121"/>
                  <a:pt x="293" y="113"/>
                </a:cubicBezTo>
                <a:cubicBezTo>
                  <a:pt x="292" y="109"/>
                  <a:pt x="295" y="104"/>
                  <a:pt x="299" y="103"/>
                </a:cubicBezTo>
                <a:cubicBezTo>
                  <a:pt x="303" y="103"/>
                  <a:pt x="307" y="105"/>
                  <a:pt x="308" y="109"/>
                </a:cubicBezTo>
                <a:cubicBezTo>
                  <a:pt x="310" y="115"/>
                  <a:pt x="312" y="120"/>
                  <a:pt x="315" y="123"/>
                </a:cubicBezTo>
                <a:cubicBezTo>
                  <a:pt x="318" y="127"/>
                  <a:pt x="321" y="130"/>
                  <a:pt x="325" y="132"/>
                </a:cubicBezTo>
                <a:cubicBezTo>
                  <a:pt x="331" y="135"/>
                  <a:pt x="337" y="137"/>
                  <a:pt x="342" y="138"/>
                </a:cubicBezTo>
                <a:cubicBezTo>
                  <a:pt x="346" y="139"/>
                  <a:pt x="350" y="139"/>
                  <a:pt x="350" y="139"/>
                </a:cubicBezTo>
                <a:cubicBezTo>
                  <a:pt x="350" y="139"/>
                  <a:pt x="350" y="139"/>
                  <a:pt x="350" y="139"/>
                </a:cubicBezTo>
                <a:cubicBezTo>
                  <a:pt x="350" y="139"/>
                  <a:pt x="350" y="139"/>
                  <a:pt x="350" y="139"/>
                </a:cubicBezTo>
                <a:cubicBezTo>
                  <a:pt x="354" y="139"/>
                  <a:pt x="357" y="143"/>
                  <a:pt x="357" y="147"/>
                </a:cubicBezTo>
                <a:cubicBezTo>
                  <a:pt x="357" y="151"/>
                  <a:pt x="354" y="155"/>
                  <a:pt x="349" y="155"/>
                </a:cubicBezTo>
                <a:cubicBezTo>
                  <a:pt x="349" y="155"/>
                  <a:pt x="345" y="154"/>
                  <a:pt x="339" y="153"/>
                </a:cubicBezTo>
                <a:cubicBezTo>
                  <a:pt x="335" y="152"/>
                  <a:pt x="329" y="151"/>
                  <a:pt x="324" y="149"/>
                </a:cubicBezTo>
                <a:cubicBezTo>
                  <a:pt x="323" y="149"/>
                  <a:pt x="323" y="149"/>
                  <a:pt x="323" y="150"/>
                </a:cubicBezTo>
                <a:cubicBezTo>
                  <a:pt x="323" y="150"/>
                  <a:pt x="323" y="150"/>
                  <a:pt x="323" y="150"/>
                </a:cubicBezTo>
                <a:cubicBezTo>
                  <a:pt x="323" y="150"/>
                  <a:pt x="323" y="150"/>
                  <a:pt x="323" y="150"/>
                </a:cubicBezTo>
                <a:cubicBezTo>
                  <a:pt x="323" y="150"/>
                  <a:pt x="323" y="150"/>
                  <a:pt x="322" y="150"/>
                </a:cubicBezTo>
                <a:cubicBezTo>
                  <a:pt x="322" y="150"/>
                  <a:pt x="322" y="150"/>
                  <a:pt x="322" y="151"/>
                </a:cubicBezTo>
                <a:cubicBezTo>
                  <a:pt x="321" y="151"/>
                  <a:pt x="320" y="152"/>
                  <a:pt x="319" y="154"/>
                </a:cubicBezTo>
                <a:cubicBezTo>
                  <a:pt x="317" y="156"/>
                  <a:pt x="314" y="161"/>
                  <a:pt x="311" y="166"/>
                </a:cubicBezTo>
                <a:cubicBezTo>
                  <a:pt x="308" y="170"/>
                  <a:pt x="306" y="175"/>
                  <a:pt x="304" y="181"/>
                </a:cubicBezTo>
                <a:cubicBezTo>
                  <a:pt x="302" y="187"/>
                  <a:pt x="301" y="193"/>
                  <a:pt x="301" y="200"/>
                </a:cubicBezTo>
                <a:cubicBezTo>
                  <a:pt x="301" y="204"/>
                  <a:pt x="301" y="209"/>
                  <a:pt x="302" y="213"/>
                </a:cubicBezTo>
                <a:cubicBezTo>
                  <a:pt x="303" y="220"/>
                  <a:pt x="306" y="226"/>
                  <a:pt x="310" y="233"/>
                </a:cubicBezTo>
                <a:cubicBezTo>
                  <a:pt x="316" y="242"/>
                  <a:pt x="325" y="252"/>
                  <a:pt x="338" y="262"/>
                </a:cubicBezTo>
                <a:cubicBezTo>
                  <a:pt x="343" y="266"/>
                  <a:pt x="344" y="273"/>
                  <a:pt x="340" y="278"/>
                </a:cubicBezTo>
                <a:cubicBezTo>
                  <a:pt x="336" y="283"/>
                  <a:pt x="329" y="284"/>
                  <a:pt x="324" y="280"/>
                </a:cubicBezTo>
                <a:cubicBezTo>
                  <a:pt x="311" y="271"/>
                  <a:pt x="301" y="261"/>
                  <a:pt x="294" y="251"/>
                </a:cubicBezTo>
                <a:cubicBezTo>
                  <a:pt x="287" y="241"/>
                  <a:pt x="282" y="231"/>
                  <a:pt x="280" y="221"/>
                </a:cubicBezTo>
                <a:cubicBezTo>
                  <a:pt x="280" y="221"/>
                  <a:pt x="280" y="220"/>
                  <a:pt x="280" y="220"/>
                </a:cubicBezTo>
                <a:cubicBezTo>
                  <a:pt x="263" y="214"/>
                  <a:pt x="248" y="208"/>
                  <a:pt x="236" y="201"/>
                </a:cubicBezTo>
                <a:cubicBezTo>
                  <a:pt x="218" y="190"/>
                  <a:pt x="205" y="179"/>
                  <a:pt x="195" y="167"/>
                </a:cubicBezTo>
                <a:cubicBezTo>
                  <a:pt x="185" y="155"/>
                  <a:pt x="179" y="142"/>
                  <a:pt x="175" y="131"/>
                </a:cubicBezTo>
                <a:cubicBezTo>
                  <a:pt x="173" y="123"/>
                  <a:pt x="172" y="116"/>
                  <a:pt x="171" y="109"/>
                </a:cubicBezTo>
                <a:cubicBezTo>
                  <a:pt x="171" y="103"/>
                  <a:pt x="171" y="97"/>
                  <a:pt x="171" y="92"/>
                </a:cubicBezTo>
                <a:cubicBezTo>
                  <a:pt x="166" y="94"/>
                  <a:pt x="159" y="96"/>
                  <a:pt x="153" y="99"/>
                </a:cubicBezTo>
                <a:cubicBezTo>
                  <a:pt x="146" y="102"/>
                  <a:pt x="140" y="106"/>
                  <a:pt x="134" y="110"/>
                </a:cubicBezTo>
                <a:cubicBezTo>
                  <a:pt x="126" y="117"/>
                  <a:pt x="119" y="124"/>
                  <a:pt x="113" y="134"/>
                </a:cubicBezTo>
                <a:cubicBezTo>
                  <a:pt x="108" y="143"/>
                  <a:pt x="104" y="153"/>
                  <a:pt x="103" y="165"/>
                </a:cubicBezTo>
                <a:cubicBezTo>
                  <a:pt x="102" y="173"/>
                  <a:pt x="102" y="173"/>
                  <a:pt x="102" y="173"/>
                </a:cubicBezTo>
                <a:cubicBezTo>
                  <a:pt x="95" y="175"/>
                  <a:pt x="95" y="175"/>
                  <a:pt x="95" y="175"/>
                </a:cubicBezTo>
                <a:cubicBezTo>
                  <a:pt x="95" y="175"/>
                  <a:pt x="95" y="175"/>
                  <a:pt x="95" y="175"/>
                </a:cubicBezTo>
                <a:cubicBezTo>
                  <a:pt x="95" y="175"/>
                  <a:pt x="95" y="175"/>
                  <a:pt x="95" y="175"/>
                </a:cubicBezTo>
                <a:cubicBezTo>
                  <a:pt x="95" y="175"/>
                  <a:pt x="95" y="175"/>
                  <a:pt x="95" y="175"/>
                </a:cubicBezTo>
                <a:cubicBezTo>
                  <a:pt x="95" y="175"/>
                  <a:pt x="95" y="175"/>
                  <a:pt x="95" y="175"/>
                </a:cubicBezTo>
                <a:cubicBezTo>
                  <a:pt x="94" y="175"/>
                  <a:pt x="94" y="175"/>
                  <a:pt x="94" y="175"/>
                </a:cubicBezTo>
                <a:cubicBezTo>
                  <a:pt x="94" y="175"/>
                  <a:pt x="94" y="175"/>
                  <a:pt x="94" y="175"/>
                </a:cubicBezTo>
                <a:cubicBezTo>
                  <a:pt x="94" y="175"/>
                  <a:pt x="93" y="176"/>
                  <a:pt x="92" y="176"/>
                </a:cubicBezTo>
                <a:cubicBezTo>
                  <a:pt x="90" y="177"/>
                  <a:pt x="87" y="178"/>
                  <a:pt x="84" y="180"/>
                </a:cubicBezTo>
                <a:cubicBezTo>
                  <a:pt x="77" y="183"/>
                  <a:pt x="68" y="188"/>
                  <a:pt x="59" y="196"/>
                </a:cubicBezTo>
                <a:cubicBezTo>
                  <a:pt x="54" y="202"/>
                  <a:pt x="48" y="208"/>
                  <a:pt x="44" y="216"/>
                </a:cubicBezTo>
                <a:cubicBezTo>
                  <a:pt x="39" y="224"/>
                  <a:pt x="36" y="232"/>
                  <a:pt x="34" y="243"/>
                </a:cubicBezTo>
                <a:cubicBezTo>
                  <a:pt x="32" y="250"/>
                  <a:pt x="32" y="258"/>
                  <a:pt x="32" y="268"/>
                </a:cubicBezTo>
                <a:cubicBezTo>
                  <a:pt x="33" y="269"/>
                  <a:pt x="33" y="271"/>
                  <a:pt x="33" y="272"/>
                </a:cubicBezTo>
                <a:cubicBezTo>
                  <a:pt x="33" y="272"/>
                  <a:pt x="33" y="272"/>
                  <a:pt x="33" y="272"/>
                </a:cubicBezTo>
                <a:cubicBezTo>
                  <a:pt x="33" y="272"/>
                  <a:pt x="33" y="272"/>
                  <a:pt x="33" y="272"/>
                </a:cubicBezTo>
                <a:cubicBezTo>
                  <a:pt x="33" y="272"/>
                  <a:pt x="33" y="273"/>
                  <a:pt x="33" y="273"/>
                </a:cubicBezTo>
                <a:cubicBezTo>
                  <a:pt x="33" y="273"/>
                  <a:pt x="33" y="273"/>
                  <a:pt x="33" y="274"/>
                </a:cubicBezTo>
                <a:cubicBezTo>
                  <a:pt x="33" y="275"/>
                  <a:pt x="33" y="277"/>
                  <a:pt x="33" y="280"/>
                </a:cubicBezTo>
                <a:cubicBezTo>
                  <a:pt x="34" y="285"/>
                  <a:pt x="36" y="292"/>
                  <a:pt x="39" y="300"/>
                </a:cubicBezTo>
                <a:cubicBezTo>
                  <a:pt x="42" y="305"/>
                  <a:pt x="45" y="311"/>
                  <a:pt x="49" y="316"/>
                </a:cubicBezTo>
                <a:cubicBezTo>
                  <a:pt x="55" y="323"/>
                  <a:pt x="62" y="330"/>
                  <a:pt x="73" y="337"/>
                </a:cubicBezTo>
                <a:cubicBezTo>
                  <a:pt x="82" y="342"/>
                  <a:pt x="94" y="347"/>
                  <a:pt x="108" y="350"/>
                </a:cubicBezTo>
                <a:cubicBezTo>
                  <a:pt x="122" y="353"/>
                  <a:pt x="139" y="355"/>
                  <a:pt x="160" y="355"/>
                </a:cubicBezTo>
                <a:cubicBezTo>
                  <a:pt x="161" y="355"/>
                  <a:pt x="162" y="356"/>
                  <a:pt x="163" y="356"/>
                </a:cubicBezTo>
                <a:cubicBezTo>
                  <a:pt x="164" y="351"/>
                  <a:pt x="166" y="346"/>
                  <a:pt x="168" y="341"/>
                </a:cubicBezTo>
                <a:cubicBezTo>
                  <a:pt x="170" y="338"/>
                  <a:pt x="172" y="336"/>
                  <a:pt x="174" y="333"/>
                </a:cubicBezTo>
                <a:cubicBezTo>
                  <a:pt x="177" y="330"/>
                  <a:pt x="182" y="329"/>
                  <a:pt x="185" y="332"/>
                </a:cubicBezTo>
                <a:cubicBezTo>
                  <a:pt x="188" y="335"/>
                  <a:pt x="189" y="340"/>
                  <a:pt x="186" y="343"/>
                </a:cubicBezTo>
                <a:cubicBezTo>
                  <a:pt x="184" y="345"/>
                  <a:pt x="183" y="347"/>
                  <a:pt x="182" y="349"/>
                </a:cubicBezTo>
                <a:cubicBezTo>
                  <a:pt x="180" y="353"/>
                  <a:pt x="178" y="356"/>
                  <a:pt x="178" y="360"/>
                </a:cubicBezTo>
                <a:cubicBezTo>
                  <a:pt x="177" y="363"/>
                  <a:pt x="177" y="367"/>
                  <a:pt x="177" y="370"/>
                </a:cubicBezTo>
                <a:cubicBezTo>
                  <a:pt x="177" y="377"/>
                  <a:pt x="179" y="382"/>
                  <a:pt x="181" y="386"/>
                </a:cubicBezTo>
                <a:cubicBezTo>
                  <a:pt x="182" y="388"/>
                  <a:pt x="183" y="390"/>
                  <a:pt x="183" y="390"/>
                </a:cubicBezTo>
                <a:cubicBezTo>
                  <a:pt x="183" y="390"/>
                  <a:pt x="183" y="390"/>
                  <a:pt x="183" y="390"/>
                </a:cubicBezTo>
                <a:cubicBezTo>
                  <a:pt x="183" y="390"/>
                  <a:pt x="183" y="390"/>
                  <a:pt x="183" y="390"/>
                </a:cubicBezTo>
                <a:cubicBezTo>
                  <a:pt x="183" y="390"/>
                  <a:pt x="183" y="390"/>
                  <a:pt x="183" y="390"/>
                </a:cubicBezTo>
                <a:cubicBezTo>
                  <a:pt x="185" y="393"/>
                  <a:pt x="184" y="398"/>
                  <a:pt x="180" y="400"/>
                </a:cubicBezTo>
                <a:cubicBezTo>
                  <a:pt x="177" y="403"/>
                  <a:pt x="172" y="402"/>
                  <a:pt x="170" y="398"/>
                </a:cubicBezTo>
                <a:cubicBezTo>
                  <a:pt x="169" y="398"/>
                  <a:pt x="168" y="395"/>
                  <a:pt x="166" y="392"/>
                </a:cubicBezTo>
                <a:cubicBezTo>
                  <a:pt x="165" y="388"/>
                  <a:pt x="163" y="384"/>
                  <a:pt x="162" y="378"/>
                </a:cubicBezTo>
                <a:cubicBezTo>
                  <a:pt x="162" y="379"/>
                  <a:pt x="161" y="379"/>
                  <a:pt x="160" y="379"/>
                </a:cubicBezTo>
                <a:cubicBezTo>
                  <a:pt x="138" y="379"/>
                  <a:pt x="119" y="376"/>
                  <a:pt x="103" y="373"/>
                </a:cubicBezTo>
                <a:cubicBezTo>
                  <a:pt x="86" y="369"/>
                  <a:pt x="73" y="363"/>
                  <a:pt x="62" y="357"/>
                </a:cubicBezTo>
                <a:cubicBezTo>
                  <a:pt x="47" y="348"/>
                  <a:pt x="36" y="338"/>
                  <a:pt x="28" y="327"/>
                </a:cubicBezTo>
                <a:cubicBezTo>
                  <a:pt x="23" y="320"/>
                  <a:pt x="20" y="314"/>
                  <a:pt x="17" y="307"/>
                </a:cubicBezTo>
                <a:cubicBezTo>
                  <a:pt x="14" y="313"/>
                  <a:pt x="10" y="321"/>
                  <a:pt x="7" y="329"/>
                </a:cubicBezTo>
                <a:cubicBezTo>
                  <a:pt x="4" y="337"/>
                  <a:pt x="2" y="347"/>
                  <a:pt x="1" y="357"/>
                </a:cubicBezTo>
                <a:cubicBezTo>
                  <a:pt x="0" y="363"/>
                  <a:pt x="0" y="370"/>
                  <a:pt x="1" y="377"/>
                </a:cubicBezTo>
                <a:cubicBezTo>
                  <a:pt x="1" y="379"/>
                  <a:pt x="1" y="380"/>
                  <a:pt x="1" y="382"/>
                </a:cubicBezTo>
                <a:cubicBezTo>
                  <a:pt x="4" y="379"/>
                  <a:pt x="6" y="376"/>
                  <a:pt x="9" y="373"/>
                </a:cubicBezTo>
                <a:cubicBezTo>
                  <a:pt x="14" y="367"/>
                  <a:pt x="21" y="361"/>
                  <a:pt x="29" y="357"/>
                </a:cubicBezTo>
                <a:cubicBezTo>
                  <a:pt x="35" y="354"/>
                  <a:pt x="42" y="356"/>
                  <a:pt x="45" y="361"/>
                </a:cubicBezTo>
                <a:cubicBezTo>
                  <a:pt x="48" y="367"/>
                  <a:pt x="46" y="374"/>
                  <a:pt x="41" y="377"/>
                </a:cubicBezTo>
                <a:cubicBezTo>
                  <a:pt x="35" y="380"/>
                  <a:pt x="30" y="384"/>
                  <a:pt x="26" y="389"/>
                </a:cubicBezTo>
                <a:cubicBezTo>
                  <a:pt x="22" y="393"/>
                  <a:pt x="19" y="398"/>
                  <a:pt x="16" y="402"/>
                </a:cubicBezTo>
                <a:cubicBezTo>
                  <a:pt x="13" y="407"/>
                  <a:pt x="11" y="412"/>
                  <a:pt x="10" y="415"/>
                </a:cubicBezTo>
                <a:cubicBezTo>
                  <a:pt x="10" y="416"/>
                  <a:pt x="10" y="416"/>
                  <a:pt x="10" y="417"/>
                </a:cubicBezTo>
                <a:cubicBezTo>
                  <a:pt x="9" y="418"/>
                  <a:pt x="9" y="418"/>
                  <a:pt x="9" y="419"/>
                </a:cubicBezTo>
                <a:cubicBezTo>
                  <a:pt x="9" y="419"/>
                  <a:pt x="9" y="419"/>
                  <a:pt x="9" y="419"/>
                </a:cubicBezTo>
                <a:cubicBezTo>
                  <a:pt x="9" y="420"/>
                  <a:pt x="9" y="420"/>
                  <a:pt x="8" y="420"/>
                </a:cubicBezTo>
                <a:cubicBezTo>
                  <a:pt x="8" y="420"/>
                  <a:pt x="8" y="420"/>
                  <a:pt x="8" y="421"/>
                </a:cubicBezTo>
                <a:cubicBezTo>
                  <a:pt x="8" y="421"/>
                  <a:pt x="8" y="421"/>
                  <a:pt x="8" y="421"/>
                </a:cubicBezTo>
                <a:cubicBezTo>
                  <a:pt x="7" y="425"/>
                  <a:pt x="5" y="430"/>
                  <a:pt x="4" y="436"/>
                </a:cubicBezTo>
                <a:cubicBezTo>
                  <a:pt x="2" y="448"/>
                  <a:pt x="0" y="465"/>
                  <a:pt x="3" y="483"/>
                </a:cubicBezTo>
                <a:cubicBezTo>
                  <a:pt x="5" y="495"/>
                  <a:pt x="9" y="508"/>
                  <a:pt x="16" y="520"/>
                </a:cubicBezTo>
                <a:cubicBezTo>
                  <a:pt x="19" y="528"/>
                  <a:pt x="24" y="535"/>
                  <a:pt x="31" y="542"/>
                </a:cubicBezTo>
                <a:cubicBezTo>
                  <a:pt x="33" y="545"/>
                  <a:pt x="36" y="548"/>
                  <a:pt x="39" y="551"/>
                </a:cubicBezTo>
                <a:cubicBezTo>
                  <a:pt x="40" y="547"/>
                  <a:pt x="41" y="542"/>
                  <a:pt x="42" y="537"/>
                </a:cubicBezTo>
                <a:cubicBezTo>
                  <a:pt x="45" y="524"/>
                  <a:pt x="51" y="508"/>
                  <a:pt x="59" y="493"/>
                </a:cubicBezTo>
                <a:cubicBezTo>
                  <a:pt x="67" y="479"/>
                  <a:pt x="78" y="465"/>
                  <a:pt x="93" y="453"/>
                </a:cubicBezTo>
                <a:cubicBezTo>
                  <a:pt x="107" y="441"/>
                  <a:pt x="125" y="431"/>
                  <a:pt x="147" y="425"/>
                </a:cubicBezTo>
                <a:cubicBezTo>
                  <a:pt x="147" y="425"/>
                  <a:pt x="147" y="425"/>
                  <a:pt x="147" y="425"/>
                </a:cubicBezTo>
                <a:cubicBezTo>
                  <a:pt x="147" y="425"/>
                  <a:pt x="147" y="425"/>
                  <a:pt x="147" y="425"/>
                </a:cubicBezTo>
                <a:cubicBezTo>
                  <a:pt x="147" y="425"/>
                  <a:pt x="147" y="425"/>
                  <a:pt x="147" y="425"/>
                </a:cubicBezTo>
                <a:cubicBezTo>
                  <a:pt x="147" y="425"/>
                  <a:pt x="147" y="425"/>
                  <a:pt x="147" y="425"/>
                </a:cubicBezTo>
                <a:cubicBezTo>
                  <a:pt x="149" y="425"/>
                  <a:pt x="157" y="423"/>
                  <a:pt x="169" y="421"/>
                </a:cubicBezTo>
                <a:cubicBezTo>
                  <a:pt x="182" y="420"/>
                  <a:pt x="200" y="420"/>
                  <a:pt x="220" y="424"/>
                </a:cubicBezTo>
                <a:cubicBezTo>
                  <a:pt x="233" y="426"/>
                  <a:pt x="247" y="431"/>
                  <a:pt x="260" y="439"/>
                </a:cubicBezTo>
                <a:cubicBezTo>
                  <a:pt x="269" y="444"/>
                  <a:pt x="278" y="450"/>
                  <a:pt x="286" y="458"/>
                </a:cubicBezTo>
                <a:cubicBezTo>
                  <a:pt x="294" y="466"/>
                  <a:pt x="301" y="475"/>
                  <a:pt x="308" y="486"/>
                </a:cubicBezTo>
                <a:cubicBezTo>
                  <a:pt x="312" y="491"/>
                  <a:pt x="310" y="499"/>
                  <a:pt x="305" y="502"/>
                </a:cubicBezTo>
                <a:cubicBezTo>
                  <a:pt x="299" y="505"/>
                  <a:pt x="292" y="504"/>
                  <a:pt x="289" y="498"/>
                </a:cubicBezTo>
                <a:cubicBezTo>
                  <a:pt x="283" y="489"/>
                  <a:pt x="276" y="481"/>
                  <a:pt x="270" y="475"/>
                </a:cubicBezTo>
                <a:cubicBezTo>
                  <a:pt x="263" y="468"/>
                  <a:pt x="256" y="463"/>
                  <a:pt x="249" y="459"/>
                </a:cubicBezTo>
                <a:cubicBezTo>
                  <a:pt x="238" y="453"/>
                  <a:pt x="226" y="449"/>
                  <a:pt x="215" y="447"/>
                </a:cubicBezTo>
                <a:cubicBezTo>
                  <a:pt x="205" y="444"/>
                  <a:pt x="194" y="444"/>
                  <a:pt x="185" y="444"/>
                </a:cubicBezTo>
                <a:cubicBezTo>
                  <a:pt x="167" y="444"/>
                  <a:pt x="154" y="448"/>
                  <a:pt x="154" y="448"/>
                </a:cubicBezTo>
                <a:cubicBezTo>
                  <a:pt x="154" y="448"/>
                  <a:pt x="154" y="448"/>
                  <a:pt x="154" y="448"/>
                </a:cubicBezTo>
                <a:cubicBezTo>
                  <a:pt x="154" y="448"/>
                  <a:pt x="154" y="448"/>
                  <a:pt x="154" y="448"/>
                </a:cubicBezTo>
                <a:cubicBezTo>
                  <a:pt x="154" y="448"/>
                  <a:pt x="154" y="448"/>
                  <a:pt x="154" y="448"/>
                </a:cubicBezTo>
                <a:cubicBezTo>
                  <a:pt x="135" y="453"/>
                  <a:pt x="120" y="461"/>
                  <a:pt x="108" y="471"/>
                </a:cubicBezTo>
                <a:cubicBezTo>
                  <a:pt x="96" y="481"/>
                  <a:pt x="86" y="493"/>
                  <a:pt x="79" y="505"/>
                </a:cubicBezTo>
                <a:cubicBezTo>
                  <a:pt x="72" y="518"/>
                  <a:pt x="67" y="531"/>
                  <a:pt x="65" y="542"/>
                </a:cubicBezTo>
                <a:cubicBezTo>
                  <a:pt x="62" y="551"/>
                  <a:pt x="62" y="559"/>
                  <a:pt x="62" y="565"/>
                </a:cubicBezTo>
                <a:cubicBezTo>
                  <a:pt x="62" y="566"/>
                  <a:pt x="62" y="568"/>
                  <a:pt x="62" y="569"/>
                </a:cubicBezTo>
                <a:cubicBezTo>
                  <a:pt x="62" y="570"/>
                  <a:pt x="62" y="570"/>
                  <a:pt x="62" y="570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6"/>
                  <a:pt x="62" y="576"/>
                  <a:pt x="62" y="576"/>
                </a:cubicBezTo>
                <a:cubicBezTo>
                  <a:pt x="62" y="577"/>
                  <a:pt x="63" y="577"/>
                  <a:pt x="63" y="578"/>
                </a:cubicBezTo>
                <a:cubicBezTo>
                  <a:pt x="63" y="581"/>
                  <a:pt x="63" y="584"/>
                  <a:pt x="64" y="588"/>
                </a:cubicBezTo>
                <a:cubicBezTo>
                  <a:pt x="65" y="595"/>
                  <a:pt x="68" y="606"/>
                  <a:pt x="74" y="618"/>
                </a:cubicBezTo>
                <a:cubicBezTo>
                  <a:pt x="78" y="626"/>
                  <a:pt x="83" y="634"/>
                  <a:pt x="89" y="642"/>
                </a:cubicBezTo>
                <a:cubicBezTo>
                  <a:pt x="98" y="653"/>
                  <a:pt x="110" y="664"/>
                  <a:pt x="126" y="673"/>
                </a:cubicBezTo>
                <a:cubicBezTo>
                  <a:pt x="139" y="681"/>
                  <a:pt x="156" y="688"/>
                  <a:pt x="177" y="692"/>
                </a:cubicBezTo>
                <a:cubicBezTo>
                  <a:pt x="177" y="692"/>
                  <a:pt x="177" y="692"/>
                  <a:pt x="177" y="692"/>
                </a:cubicBezTo>
                <a:cubicBezTo>
                  <a:pt x="178" y="692"/>
                  <a:pt x="178" y="693"/>
                  <a:pt x="180" y="693"/>
                </a:cubicBezTo>
                <a:cubicBezTo>
                  <a:pt x="182" y="693"/>
                  <a:pt x="185" y="693"/>
                  <a:pt x="189" y="693"/>
                </a:cubicBezTo>
                <a:cubicBezTo>
                  <a:pt x="197" y="693"/>
                  <a:pt x="208" y="693"/>
                  <a:pt x="219" y="690"/>
                </a:cubicBezTo>
                <a:cubicBezTo>
                  <a:pt x="227" y="688"/>
                  <a:pt x="234" y="685"/>
                  <a:pt x="241" y="681"/>
                </a:cubicBezTo>
                <a:cubicBezTo>
                  <a:pt x="247" y="678"/>
                  <a:pt x="252" y="675"/>
                  <a:pt x="256" y="672"/>
                </a:cubicBezTo>
                <a:cubicBezTo>
                  <a:pt x="260" y="669"/>
                  <a:pt x="263" y="666"/>
                  <a:pt x="267" y="662"/>
                </a:cubicBezTo>
                <a:cubicBezTo>
                  <a:pt x="270" y="660"/>
                  <a:pt x="272" y="657"/>
                  <a:pt x="275" y="654"/>
                </a:cubicBezTo>
                <a:cubicBezTo>
                  <a:pt x="278" y="650"/>
                  <a:pt x="282" y="645"/>
                  <a:pt x="286" y="638"/>
                </a:cubicBezTo>
                <a:cubicBezTo>
                  <a:pt x="292" y="630"/>
                  <a:pt x="298" y="620"/>
                  <a:pt x="306" y="607"/>
                </a:cubicBezTo>
                <a:cubicBezTo>
                  <a:pt x="306" y="607"/>
                  <a:pt x="306" y="607"/>
                  <a:pt x="306" y="607"/>
                </a:cubicBezTo>
                <a:lnTo>
                  <a:pt x="475" y="312"/>
                </a:lnTo>
                <a:close/>
              </a:path>
            </a:pathLst>
          </a:cu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16200000" scaled="1"/>
          </a:grad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xmlns="" id="{B36BBDAA-4011-40E0-8C80-E66DABEA1F6F}"/>
              </a:ext>
            </a:extLst>
          </p:cNvPr>
          <p:cNvSpPr/>
          <p:nvPr/>
        </p:nvSpPr>
        <p:spPr bwMode="auto">
          <a:xfrm>
            <a:off x="4809253" y="5223861"/>
            <a:ext cx="406868" cy="737912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4" y="195"/>
              </a:cxn>
              <a:cxn ang="0">
                <a:pos x="9" y="156"/>
              </a:cxn>
              <a:cxn ang="0">
                <a:pos x="44" y="35"/>
              </a:cxn>
              <a:cxn ang="0">
                <a:pos x="67" y="3"/>
              </a:cxn>
              <a:cxn ang="0">
                <a:pos x="99" y="26"/>
              </a:cxn>
              <a:cxn ang="0">
                <a:pos x="54" y="190"/>
              </a:cxn>
              <a:cxn ang="0">
                <a:pos x="18" y="197"/>
              </a:cxn>
            </a:cxnLst>
            <a:rect l="0" t="0" r="r" b="b"/>
            <a:pathLst>
              <a:path w="113" h="204">
                <a:moveTo>
                  <a:pt x="18" y="197"/>
                </a:moveTo>
                <a:cubicBezTo>
                  <a:pt x="17" y="197"/>
                  <a:pt x="16" y="196"/>
                  <a:pt x="14" y="195"/>
                </a:cubicBezTo>
                <a:cubicBezTo>
                  <a:pt x="2" y="186"/>
                  <a:pt x="0" y="168"/>
                  <a:pt x="9" y="156"/>
                </a:cubicBezTo>
                <a:cubicBezTo>
                  <a:pt x="10" y="155"/>
                  <a:pt x="54" y="97"/>
                  <a:pt x="44" y="35"/>
                </a:cubicBezTo>
                <a:cubicBezTo>
                  <a:pt x="41" y="20"/>
                  <a:pt x="52" y="5"/>
                  <a:pt x="67" y="3"/>
                </a:cubicBezTo>
                <a:cubicBezTo>
                  <a:pt x="83" y="0"/>
                  <a:pt x="97" y="11"/>
                  <a:pt x="99" y="26"/>
                </a:cubicBezTo>
                <a:cubicBezTo>
                  <a:pt x="113" y="112"/>
                  <a:pt x="56" y="187"/>
                  <a:pt x="54" y="190"/>
                </a:cubicBezTo>
                <a:cubicBezTo>
                  <a:pt x="45" y="202"/>
                  <a:pt x="30" y="204"/>
                  <a:pt x="18" y="19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Freeform 20">
            <a:extLst>
              <a:ext uri="{FF2B5EF4-FFF2-40B4-BE49-F238E27FC236}">
                <a16:creationId xmlns:a16="http://schemas.microsoft.com/office/drawing/2014/main" xmlns="" id="{53EA5053-3A17-43F7-B873-8631A8BACDDA}"/>
              </a:ext>
            </a:extLst>
          </p:cNvPr>
          <p:cNvSpPr/>
          <p:nvPr/>
        </p:nvSpPr>
        <p:spPr bwMode="auto">
          <a:xfrm>
            <a:off x="5339027" y="5660671"/>
            <a:ext cx="606062" cy="614926"/>
          </a:xfrm>
          <a:custGeom>
            <a:avLst/>
            <a:gdLst/>
            <a:ahLst/>
            <a:cxnLst>
              <a:cxn ang="0">
                <a:pos x="18" y="162"/>
              </a:cxn>
              <a:cxn ang="0">
                <a:pos x="6" y="127"/>
              </a:cxn>
              <a:cxn ang="0">
                <a:pos x="125" y="6"/>
              </a:cxn>
              <a:cxn ang="0">
                <a:pos x="161" y="22"/>
              </a:cxn>
              <a:cxn ang="0">
                <a:pos x="145" y="58"/>
              </a:cxn>
              <a:cxn ang="0">
                <a:pos x="58" y="149"/>
              </a:cxn>
              <a:cxn ang="0">
                <a:pos x="21" y="164"/>
              </a:cxn>
              <a:cxn ang="0">
                <a:pos x="18" y="162"/>
              </a:cxn>
            </a:cxnLst>
            <a:rect l="0" t="0" r="r" b="b"/>
            <a:pathLst>
              <a:path w="167" h="170">
                <a:moveTo>
                  <a:pt x="18" y="162"/>
                </a:moveTo>
                <a:cubicBezTo>
                  <a:pt x="6" y="155"/>
                  <a:pt x="0" y="140"/>
                  <a:pt x="6" y="127"/>
                </a:cubicBezTo>
                <a:cubicBezTo>
                  <a:pt x="7" y="124"/>
                  <a:pt x="44" y="37"/>
                  <a:pt x="125" y="6"/>
                </a:cubicBezTo>
                <a:cubicBezTo>
                  <a:pt x="140" y="0"/>
                  <a:pt x="156" y="8"/>
                  <a:pt x="161" y="22"/>
                </a:cubicBezTo>
                <a:cubicBezTo>
                  <a:pt x="167" y="37"/>
                  <a:pt x="160" y="53"/>
                  <a:pt x="145" y="58"/>
                </a:cubicBezTo>
                <a:cubicBezTo>
                  <a:pt x="87" y="81"/>
                  <a:pt x="58" y="148"/>
                  <a:pt x="58" y="149"/>
                </a:cubicBezTo>
                <a:cubicBezTo>
                  <a:pt x="52" y="163"/>
                  <a:pt x="35" y="170"/>
                  <a:pt x="21" y="164"/>
                </a:cubicBezTo>
                <a:cubicBezTo>
                  <a:pt x="20" y="163"/>
                  <a:pt x="19" y="163"/>
                  <a:pt x="18" y="162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10" name="Group 13">
            <a:extLst>
              <a:ext uri="{FF2B5EF4-FFF2-40B4-BE49-F238E27FC236}">
                <a16:creationId xmlns:a16="http://schemas.microsoft.com/office/drawing/2014/main" xmlns="" id="{ECC07DE0-C30F-4BC2-B516-9B050D69EA02}"/>
              </a:ext>
            </a:extLst>
          </p:cNvPr>
          <p:cNvGrpSpPr/>
          <p:nvPr/>
        </p:nvGrpSpPr>
        <p:grpSpPr>
          <a:xfrm>
            <a:off x="6919301" y="2643051"/>
            <a:ext cx="1374692" cy="440697"/>
            <a:chOff x="7794624" y="2150772"/>
            <a:chExt cx="1606953" cy="515155"/>
          </a:xfrm>
        </p:grpSpPr>
        <p:cxnSp>
          <p:nvCxnSpPr>
            <p:cNvPr id="11" name="Straight Connector 15">
              <a:extLst>
                <a:ext uri="{FF2B5EF4-FFF2-40B4-BE49-F238E27FC236}">
                  <a16:creationId xmlns:a16="http://schemas.microsoft.com/office/drawing/2014/main" xmlns="" id="{21825C90-B816-4C32-BF72-ABBB23CBEC3D}"/>
                </a:ext>
              </a:extLst>
            </p:cNvPr>
            <p:cNvCxnSpPr/>
            <p:nvPr/>
          </p:nvCxnSpPr>
          <p:spPr>
            <a:xfrm flipV="1">
              <a:off x="7794624" y="2150772"/>
              <a:ext cx="220663" cy="515155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6">
              <a:extLst>
                <a:ext uri="{FF2B5EF4-FFF2-40B4-BE49-F238E27FC236}">
                  <a16:creationId xmlns:a16="http://schemas.microsoft.com/office/drawing/2014/main" xmlns="" id="{AC98DABE-A006-40EC-92E6-EB962A534651}"/>
                </a:ext>
              </a:extLst>
            </p:cNvPr>
            <p:cNvCxnSpPr/>
            <p:nvPr/>
          </p:nvCxnSpPr>
          <p:spPr>
            <a:xfrm>
              <a:off x="8015287" y="2154363"/>
              <a:ext cx="138629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8">
            <a:extLst>
              <a:ext uri="{FF2B5EF4-FFF2-40B4-BE49-F238E27FC236}">
                <a16:creationId xmlns:a16="http://schemas.microsoft.com/office/drawing/2014/main" xmlns="" id="{8909800A-D02F-4F11-B190-F4E074AC1C67}"/>
              </a:ext>
            </a:extLst>
          </p:cNvPr>
          <p:cNvCxnSpPr/>
          <p:nvPr/>
        </p:nvCxnSpPr>
        <p:spPr>
          <a:xfrm flipV="1">
            <a:off x="7271647" y="4200208"/>
            <a:ext cx="118592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21">
            <a:extLst>
              <a:ext uri="{FF2B5EF4-FFF2-40B4-BE49-F238E27FC236}">
                <a16:creationId xmlns:a16="http://schemas.microsoft.com/office/drawing/2014/main" xmlns="" id="{8E9FFEF7-1B37-49BE-8A13-B8F8FD5A8619}"/>
              </a:ext>
            </a:extLst>
          </p:cNvPr>
          <p:cNvGrpSpPr/>
          <p:nvPr/>
        </p:nvGrpSpPr>
        <p:grpSpPr>
          <a:xfrm>
            <a:off x="7004954" y="5250583"/>
            <a:ext cx="1374692" cy="460732"/>
            <a:chOff x="7794624" y="1615788"/>
            <a:chExt cx="1606953" cy="538575"/>
          </a:xfrm>
        </p:grpSpPr>
        <p:cxnSp>
          <p:nvCxnSpPr>
            <p:cNvPr id="15" name="Straight Connector 23">
              <a:extLst>
                <a:ext uri="{FF2B5EF4-FFF2-40B4-BE49-F238E27FC236}">
                  <a16:creationId xmlns:a16="http://schemas.microsoft.com/office/drawing/2014/main" xmlns="" id="{D50EBCE2-177A-43E4-A15D-7BEB90D8D338}"/>
                </a:ext>
              </a:extLst>
            </p:cNvPr>
            <p:cNvCxnSpPr/>
            <p:nvPr/>
          </p:nvCxnSpPr>
          <p:spPr>
            <a:xfrm flipH="1" flipV="1">
              <a:off x="7794624" y="1615788"/>
              <a:ext cx="220663" cy="515155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24">
              <a:extLst>
                <a:ext uri="{FF2B5EF4-FFF2-40B4-BE49-F238E27FC236}">
                  <a16:creationId xmlns:a16="http://schemas.microsoft.com/office/drawing/2014/main" xmlns="" id="{F2347A56-0861-444B-A79C-76B2E1CB780D}"/>
                </a:ext>
              </a:extLst>
            </p:cNvPr>
            <p:cNvCxnSpPr/>
            <p:nvPr/>
          </p:nvCxnSpPr>
          <p:spPr>
            <a:xfrm>
              <a:off x="8015287" y="2154363"/>
              <a:ext cx="138629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26">
            <a:extLst>
              <a:ext uri="{FF2B5EF4-FFF2-40B4-BE49-F238E27FC236}">
                <a16:creationId xmlns:a16="http://schemas.microsoft.com/office/drawing/2014/main" xmlns="" id="{60628147-32E6-45B0-A361-C9DD74E944B3}"/>
              </a:ext>
            </a:extLst>
          </p:cNvPr>
          <p:cNvGrpSpPr/>
          <p:nvPr/>
        </p:nvGrpSpPr>
        <p:grpSpPr>
          <a:xfrm flipH="1">
            <a:off x="4021734" y="3029871"/>
            <a:ext cx="1153603" cy="440697"/>
            <a:chOff x="7794624" y="2150772"/>
            <a:chExt cx="1606953" cy="515155"/>
          </a:xfrm>
        </p:grpSpPr>
        <p:cxnSp>
          <p:nvCxnSpPr>
            <p:cNvPr id="18" name="Straight Connector 28">
              <a:extLst>
                <a:ext uri="{FF2B5EF4-FFF2-40B4-BE49-F238E27FC236}">
                  <a16:creationId xmlns:a16="http://schemas.microsoft.com/office/drawing/2014/main" xmlns="" id="{64AC5AD3-84B1-4FA5-BF32-930D8D1BCB58}"/>
                </a:ext>
              </a:extLst>
            </p:cNvPr>
            <p:cNvCxnSpPr/>
            <p:nvPr/>
          </p:nvCxnSpPr>
          <p:spPr>
            <a:xfrm flipV="1">
              <a:off x="7794624" y="2150772"/>
              <a:ext cx="220663" cy="515155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9">
              <a:extLst>
                <a:ext uri="{FF2B5EF4-FFF2-40B4-BE49-F238E27FC236}">
                  <a16:creationId xmlns:a16="http://schemas.microsoft.com/office/drawing/2014/main" xmlns="" id="{41716936-4980-48C1-A3A7-3F39B9E73867}"/>
                </a:ext>
              </a:extLst>
            </p:cNvPr>
            <p:cNvCxnSpPr/>
            <p:nvPr/>
          </p:nvCxnSpPr>
          <p:spPr>
            <a:xfrm>
              <a:off x="8015287" y="2154363"/>
              <a:ext cx="138629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34">
            <a:extLst>
              <a:ext uri="{FF2B5EF4-FFF2-40B4-BE49-F238E27FC236}">
                <a16:creationId xmlns:a16="http://schemas.microsoft.com/office/drawing/2014/main" xmlns="" id="{865348F2-E619-4692-9C33-A4247DE386E4}"/>
              </a:ext>
            </a:extLst>
          </p:cNvPr>
          <p:cNvCxnSpPr/>
          <p:nvPr/>
        </p:nvCxnSpPr>
        <p:spPr>
          <a:xfrm flipH="1" flipV="1">
            <a:off x="3841442" y="5615502"/>
            <a:ext cx="118592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>
            <a:extLst>
              <a:ext uri="{FF2B5EF4-FFF2-40B4-BE49-F238E27FC236}">
                <a16:creationId xmlns:a16="http://schemas.microsoft.com/office/drawing/2014/main" xmlns="" id="{305EB60C-FD38-4D05-B3AC-E72E61B16141}"/>
              </a:ext>
            </a:extLst>
          </p:cNvPr>
          <p:cNvGrpSpPr/>
          <p:nvPr/>
        </p:nvGrpSpPr>
        <p:grpSpPr>
          <a:xfrm>
            <a:off x="8528655" y="2375592"/>
            <a:ext cx="3663345" cy="899246"/>
            <a:chOff x="8359359" y="2108369"/>
            <a:chExt cx="3663345" cy="899246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xmlns="" id="{AAA343FE-1045-4784-9660-54F97534F060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xmlns="" id="{9896F1C0-171D-48C3-A365-114427395AB1}"/>
                </a:ext>
              </a:extLst>
            </p:cNvPr>
            <p:cNvSpPr/>
            <p:nvPr/>
          </p:nvSpPr>
          <p:spPr>
            <a:xfrm>
              <a:off x="8359360" y="2457336"/>
              <a:ext cx="3020166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15BC7D57-704E-4969-BB0F-B3A08A5CE239}"/>
              </a:ext>
            </a:extLst>
          </p:cNvPr>
          <p:cNvGrpSpPr/>
          <p:nvPr/>
        </p:nvGrpSpPr>
        <p:grpSpPr>
          <a:xfrm>
            <a:off x="8528655" y="3924219"/>
            <a:ext cx="3663345" cy="899246"/>
            <a:chOff x="8359359" y="2108369"/>
            <a:chExt cx="3663345" cy="899246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xmlns="" id="{88207660-E94D-4B46-ADD7-6ED99197941F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xmlns="" id="{04D3784A-F2C1-49D0-A76A-F351121C435E}"/>
                </a:ext>
              </a:extLst>
            </p:cNvPr>
            <p:cNvSpPr/>
            <p:nvPr/>
          </p:nvSpPr>
          <p:spPr>
            <a:xfrm>
              <a:off x="8359359" y="2457336"/>
              <a:ext cx="3020167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D9D3BC37-BB59-4559-9BF7-58EAEC44A306}"/>
              </a:ext>
            </a:extLst>
          </p:cNvPr>
          <p:cNvGrpSpPr/>
          <p:nvPr/>
        </p:nvGrpSpPr>
        <p:grpSpPr>
          <a:xfrm>
            <a:off x="8528655" y="5429444"/>
            <a:ext cx="3663345" cy="899246"/>
            <a:chOff x="8359359" y="2108369"/>
            <a:chExt cx="3663345" cy="899246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xmlns="" id="{1FDF8286-A387-4789-A0EF-1B348BCA3F1A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xmlns="" id="{AE8844ED-597F-46EF-8825-A29665F5C268}"/>
                </a:ext>
              </a:extLst>
            </p:cNvPr>
            <p:cNvSpPr/>
            <p:nvPr/>
          </p:nvSpPr>
          <p:spPr>
            <a:xfrm>
              <a:off x="8359359" y="2457336"/>
              <a:ext cx="3020167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80A4E045-1C12-4649-BC82-DF7FB6612473}"/>
              </a:ext>
            </a:extLst>
          </p:cNvPr>
          <p:cNvGrpSpPr/>
          <p:nvPr/>
        </p:nvGrpSpPr>
        <p:grpSpPr>
          <a:xfrm>
            <a:off x="303307" y="2595941"/>
            <a:ext cx="3663345" cy="899246"/>
            <a:chOff x="8359359" y="2108369"/>
            <a:chExt cx="3663345" cy="899246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xmlns="" id="{C4E5E0DB-F7F5-442F-873A-43629E8DC0F8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xmlns="" id="{14B31866-8881-4DA0-A2C9-E1A8BF3E2CC2}"/>
                </a:ext>
              </a:extLst>
            </p:cNvPr>
            <p:cNvSpPr/>
            <p:nvPr/>
          </p:nvSpPr>
          <p:spPr>
            <a:xfrm>
              <a:off x="8904216" y="2457336"/>
              <a:ext cx="3015640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xmlns="" id="{DBCFB561-11C4-47A8-856A-FCB5C83CB563}"/>
              </a:ext>
            </a:extLst>
          </p:cNvPr>
          <p:cNvGrpSpPr/>
          <p:nvPr/>
        </p:nvGrpSpPr>
        <p:grpSpPr>
          <a:xfrm>
            <a:off x="-407139" y="3944837"/>
            <a:ext cx="3663345" cy="907290"/>
            <a:chOff x="8359359" y="2108369"/>
            <a:chExt cx="3663345" cy="907290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xmlns="" id="{66B6C032-00FD-42B6-95E2-F68DF2BB486C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xmlns="" id="{83A82971-75D5-40B4-BA56-AFAC1AA26AF6}"/>
                </a:ext>
              </a:extLst>
            </p:cNvPr>
            <p:cNvSpPr/>
            <p:nvPr/>
          </p:nvSpPr>
          <p:spPr>
            <a:xfrm>
              <a:off x="8914851" y="2465380"/>
              <a:ext cx="3056428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7C85CC9A-27B8-4C09-B5A2-1107F3AA76B5}"/>
              </a:ext>
            </a:extLst>
          </p:cNvPr>
          <p:cNvGrpSpPr/>
          <p:nvPr/>
        </p:nvGrpSpPr>
        <p:grpSpPr>
          <a:xfrm>
            <a:off x="208020" y="5411567"/>
            <a:ext cx="3663345" cy="899246"/>
            <a:chOff x="8359359" y="2108369"/>
            <a:chExt cx="3663345" cy="899246"/>
          </a:xfrm>
        </p:grpSpPr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xmlns="" id="{49FE256B-2FC8-48AA-9F75-3BB507D3CAE5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pPr algn="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xmlns="" id="{689F3E1C-20FC-4688-961E-CFA39C793209}"/>
                </a:ext>
              </a:extLst>
            </p:cNvPr>
            <p:cNvSpPr/>
            <p:nvPr/>
          </p:nvSpPr>
          <p:spPr>
            <a:xfrm>
              <a:off x="8923303" y="2457336"/>
              <a:ext cx="2996553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xmlns="" id="{C062AE80-70BF-4315-A649-66C739FFC970}"/>
              </a:ext>
            </a:extLst>
          </p:cNvPr>
          <p:cNvSpPr txBox="1"/>
          <p:nvPr/>
        </p:nvSpPr>
        <p:spPr>
          <a:xfrm>
            <a:off x="4277538" y="721115"/>
            <a:ext cx="3663345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400" b="0" spc="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点击此处添加文本信息</a:t>
            </a:r>
          </a:p>
        </p:txBody>
      </p:sp>
    </p:spTree>
    <p:extLst>
      <p:ext uri="{BB962C8B-B14F-4D97-AF65-F5344CB8AC3E}">
        <p14:creationId xmlns:p14="http://schemas.microsoft.com/office/powerpoint/2010/main" val="226936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4B849DF9-E36B-472D-9CB1-9A5EA06F1C03}"/>
              </a:ext>
            </a:extLst>
          </p:cNvPr>
          <p:cNvSpPr/>
          <p:nvPr/>
        </p:nvSpPr>
        <p:spPr>
          <a:xfrm>
            <a:off x="955305" y="2376989"/>
            <a:ext cx="794328" cy="79432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FC115CD9-928E-4E72-A1CE-D047C05FC600}"/>
              </a:ext>
            </a:extLst>
          </p:cNvPr>
          <p:cNvSpPr/>
          <p:nvPr/>
        </p:nvSpPr>
        <p:spPr>
          <a:xfrm>
            <a:off x="6712184" y="2385600"/>
            <a:ext cx="794328" cy="79432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D2521CAC-8257-4731-97E7-14DD19082ED9}"/>
              </a:ext>
            </a:extLst>
          </p:cNvPr>
          <p:cNvSpPr/>
          <p:nvPr/>
        </p:nvSpPr>
        <p:spPr>
          <a:xfrm>
            <a:off x="955305" y="3817862"/>
            <a:ext cx="794328" cy="79432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491C0E1D-FD6E-48A5-ACAD-8B42AD94472D}"/>
              </a:ext>
            </a:extLst>
          </p:cNvPr>
          <p:cNvSpPr/>
          <p:nvPr/>
        </p:nvSpPr>
        <p:spPr>
          <a:xfrm>
            <a:off x="6712184" y="3826473"/>
            <a:ext cx="794328" cy="79432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91105628-F205-437A-950A-3E54834E171D}"/>
              </a:ext>
            </a:extLst>
          </p:cNvPr>
          <p:cNvSpPr/>
          <p:nvPr/>
        </p:nvSpPr>
        <p:spPr>
          <a:xfrm>
            <a:off x="955305" y="5258735"/>
            <a:ext cx="794328" cy="79432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39B1BF1C-972E-4C17-9412-F4E5DFA9F0B7}"/>
              </a:ext>
            </a:extLst>
          </p:cNvPr>
          <p:cNvSpPr/>
          <p:nvPr/>
        </p:nvSpPr>
        <p:spPr>
          <a:xfrm>
            <a:off x="6712184" y="5267346"/>
            <a:ext cx="794328" cy="79432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17B98EB6-9781-4836-850C-AF420DC02622}"/>
              </a:ext>
            </a:extLst>
          </p:cNvPr>
          <p:cNvGrpSpPr/>
          <p:nvPr/>
        </p:nvGrpSpPr>
        <p:grpSpPr>
          <a:xfrm>
            <a:off x="6954337" y="2572169"/>
            <a:ext cx="310024" cy="421190"/>
            <a:chOff x="6427788" y="3443287"/>
            <a:chExt cx="398463" cy="541338"/>
          </a:xfrm>
          <a:solidFill>
            <a:schemeClr val="bg1"/>
          </a:solidFill>
        </p:grpSpPr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xmlns="" id="{EF235CE2-D292-4DD6-9DF3-91641FF9DA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27788" y="3443287"/>
              <a:ext cx="398463" cy="541338"/>
            </a:xfrm>
            <a:custGeom>
              <a:avLst/>
              <a:gdLst>
                <a:gd name="T0" fmla="*/ 103 w 106"/>
                <a:gd name="T1" fmla="*/ 65 h 144"/>
                <a:gd name="T2" fmla="*/ 94 w 106"/>
                <a:gd name="T3" fmla="*/ 65 h 144"/>
                <a:gd name="T4" fmla="*/ 94 w 106"/>
                <a:gd name="T5" fmla="*/ 41 h 144"/>
                <a:gd name="T6" fmla="*/ 53 w 106"/>
                <a:gd name="T7" fmla="*/ 0 h 144"/>
                <a:gd name="T8" fmla="*/ 12 w 106"/>
                <a:gd name="T9" fmla="*/ 41 h 144"/>
                <a:gd name="T10" fmla="*/ 12 w 106"/>
                <a:gd name="T11" fmla="*/ 65 h 144"/>
                <a:gd name="T12" fmla="*/ 3 w 106"/>
                <a:gd name="T13" fmla="*/ 65 h 144"/>
                <a:gd name="T14" fmla="*/ 0 w 106"/>
                <a:gd name="T15" fmla="*/ 68 h 144"/>
                <a:gd name="T16" fmla="*/ 0 w 106"/>
                <a:gd name="T17" fmla="*/ 141 h 144"/>
                <a:gd name="T18" fmla="*/ 3 w 106"/>
                <a:gd name="T19" fmla="*/ 144 h 144"/>
                <a:gd name="T20" fmla="*/ 103 w 106"/>
                <a:gd name="T21" fmla="*/ 144 h 144"/>
                <a:gd name="T22" fmla="*/ 106 w 106"/>
                <a:gd name="T23" fmla="*/ 141 h 144"/>
                <a:gd name="T24" fmla="*/ 106 w 106"/>
                <a:gd name="T25" fmla="*/ 68 h 144"/>
                <a:gd name="T26" fmla="*/ 103 w 106"/>
                <a:gd name="T27" fmla="*/ 65 h 144"/>
                <a:gd name="T28" fmla="*/ 20 w 106"/>
                <a:gd name="T29" fmla="*/ 41 h 144"/>
                <a:gd name="T30" fmla="*/ 53 w 106"/>
                <a:gd name="T31" fmla="*/ 8 h 144"/>
                <a:gd name="T32" fmla="*/ 86 w 106"/>
                <a:gd name="T33" fmla="*/ 41 h 144"/>
                <a:gd name="T34" fmla="*/ 86 w 106"/>
                <a:gd name="T35" fmla="*/ 65 h 144"/>
                <a:gd name="T36" fmla="*/ 20 w 106"/>
                <a:gd name="T37" fmla="*/ 65 h 144"/>
                <a:gd name="T38" fmla="*/ 20 w 106"/>
                <a:gd name="T39" fmla="*/ 41 h 144"/>
                <a:gd name="T40" fmla="*/ 98 w 106"/>
                <a:gd name="T41" fmla="*/ 136 h 144"/>
                <a:gd name="T42" fmla="*/ 8 w 106"/>
                <a:gd name="T43" fmla="*/ 136 h 144"/>
                <a:gd name="T44" fmla="*/ 8 w 106"/>
                <a:gd name="T45" fmla="*/ 73 h 144"/>
                <a:gd name="T46" fmla="*/ 98 w 106"/>
                <a:gd name="T47" fmla="*/ 73 h 144"/>
                <a:gd name="T48" fmla="*/ 98 w 106"/>
                <a:gd name="T49" fmla="*/ 13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144">
                  <a:moveTo>
                    <a:pt x="103" y="65"/>
                  </a:moveTo>
                  <a:cubicBezTo>
                    <a:pt x="94" y="65"/>
                    <a:pt x="94" y="65"/>
                    <a:pt x="94" y="65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18"/>
                    <a:pt x="75" y="0"/>
                    <a:pt x="53" y="0"/>
                  </a:cubicBezTo>
                  <a:cubicBezTo>
                    <a:pt x="31" y="0"/>
                    <a:pt x="12" y="18"/>
                    <a:pt x="12" y="41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1" y="65"/>
                    <a:pt x="0" y="66"/>
                    <a:pt x="0" y="68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3"/>
                    <a:pt x="1" y="144"/>
                    <a:pt x="3" y="144"/>
                  </a:cubicBezTo>
                  <a:cubicBezTo>
                    <a:pt x="103" y="144"/>
                    <a:pt x="103" y="144"/>
                    <a:pt x="103" y="144"/>
                  </a:cubicBezTo>
                  <a:cubicBezTo>
                    <a:pt x="105" y="144"/>
                    <a:pt x="106" y="143"/>
                    <a:pt x="106" y="141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6" y="66"/>
                    <a:pt x="105" y="65"/>
                    <a:pt x="103" y="65"/>
                  </a:cubicBezTo>
                  <a:close/>
                  <a:moveTo>
                    <a:pt x="20" y="41"/>
                  </a:moveTo>
                  <a:cubicBezTo>
                    <a:pt x="20" y="23"/>
                    <a:pt x="35" y="8"/>
                    <a:pt x="53" y="8"/>
                  </a:cubicBezTo>
                  <a:cubicBezTo>
                    <a:pt x="71" y="8"/>
                    <a:pt x="86" y="23"/>
                    <a:pt x="86" y="41"/>
                  </a:cubicBezTo>
                  <a:cubicBezTo>
                    <a:pt x="86" y="65"/>
                    <a:pt x="86" y="65"/>
                    <a:pt x="86" y="65"/>
                  </a:cubicBezTo>
                  <a:cubicBezTo>
                    <a:pt x="20" y="65"/>
                    <a:pt x="20" y="65"/>
                    <a:pt x="20" y="65"/>
                  </a:cubicBezTo>
                  <a:lnTo>
                    <a:pt x="20" y="41"/>
                  </a:lnTo>
                  <a:close/>
                  <a:moveTo>
                    <a:pt x="98" y="136"/>
                  </a:moveTo>
                  <a:cubicBezTo>
                    <a:pt x="8" y="136"/>
                    <a:pt x="8" y="136"/>
                    <a:pt x="8" y="136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98" y="73"/>
                    <a:pt x="98" y="73"/>
                    <a:pt x="98" y="73"/>
                  </a:cubicBezTo>
                  <a:lnTo>
                    <a:pt x="98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xmlns="" id="{7B3B8169-1DE0-47D9-8D56-87B750A5B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2888" y="3770312"/>
              <a:ext cx="68263" cy="115888"/>
            </a:xfrm>
            <a:custGeom>
              <a:avLst/>
              <a:gdLst>
                <a:gd name="T0" fmla="*/ 5 w 18"/>
                <a:gd name="T1" fmla="*/ 16 h 31"/>
                <a:gd name="T2" fmla="*/ 5 w 18"/>
                <a:gd name="T3" fmla="*/ 31 h 31"/>
                <a:gd name="T4" fmla="*/ 13 w 18"/>
                <a:gd name="T5" fmla="*/ 31 h 31"/>
                <a:gd name="T6" fmla="*/ 13 w 18"/>
                <a:gd name="T7" fmla="*/ 16 h 31"/>
                <a:gd name="T8" fmla="*/ 18 w 18"/>
                <a:gd name="T9" fmla="*/ 8 h 31"/>
                <a:gd name="T10" fmla="*/ 9 w 18"/>
                <a:gd name="T11" fmla="*/ 0 h 31"/>
                <a:gd name="T12" fmla="*/ 0 w 18"/>
                <a:gd name="T13" fmla="*/ 8 h 31"/>
                <a:gd name="T14" fmla="*/ 5 w 18"/>
                <a:gd name="T15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1">
                  <a:moveTo>
                    <a:pt x="5" y="16"/>
                  </a:moveTo>
                  <a:cubicBezTo>
                    <a:pt x="5" y="31"/>
                    <a:pt x="5" y="31"/>
                    <a:pt x="5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6" y="15"/>
                    <a:pt x="18" y="12"/>
                    <a:pt x="18" y="8"/>
                  </a:cubicBezTo>
                  <a:cubicBezTo>
                    <a:pt x="18" y="3"/>
                    <a:pt x="14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2"/>
                    <a:pt x="2" y="15"/>
                    <a:pt x="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xmlns="" id="{76399BE9-4DFB-4710-9806-EC2AA7B87C51}"/>
              </a:ext>
            </a:extLst>
          </p:cNvPr>
          <p:cNvGrpSpPr/>
          <p:nvPr/>
        </p:nvGrpSpPr>
        <p:grpSpPr>
          <a:xfrm>
            <a:off x="1176893" y="4001961"/>
            <a:ext cx="351152" cy="426130"/>
            <a:chOff x="8064501" y="3443287"/>
            <a:chExt cx="446088" cy="541338"/>
          </a:xfrm>
          <a:solidFill>
            <a:schemeClr val="bg1"/>
          </a:solidFill>
        </p:grpSpPr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xmlns="" id="{4E2963B3-163D-4612-BA70-FBEC5B557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4501" y="3443287"/>
              <a:ext cx="446088" cy="93663"/>
            </a:xfrm>
            <a:custGeom>
              <a:avLst/>
              <a:gdLst>
                <a:gd name="T0" fmla="*/ 71 w 119"/>
                <a:gd name="T1" fmla="*/ 17 h 25"/>
                <a:gd name="T2" fmla="*/ 71 w 119"/>
                <a:gd name="T3" fmla="*/ 8 h 25"/>
                <a:gd name="T4" fmla="*/ 63 w 119"/>
                <a:gd name="T5" fmla="*/ 0 h 25"/>
                <a:gd name="T6" fmla="*/ 59 w 119"/>
                <a:gd name="T7" fmla="*/ 0 h 25"/>
                <a:gd name="T8" fmla="*/ 51 w 119"/>
                <a:gd name="T9" fmla="*/ 8 h 25"/>
                <a:gd name="T10" fmla="*/ 51 w 119"/>
                <a:gd name="T11" fmla="*/ 17 h 25"/>
                <a:gd name="T12" fmla="*/ 0 w 119"/>
                <a:gd name="T13" fmla="*/ 17 h 25"/>
                <a:gd name="T14" fmla="*/ 0 w 119"/>
                <a:gd name="T15" fmla="*/ 25 h 25"/>
                <a:gd name="T16" fmla="*/ 119 w 119"/>
                <a:gd name="T17" fmla="*/ 25 h 25"/>
                <a:gd name="T18" fmla="*/ 119 w 119"/>
                <a:gd name="T19" fmla="*/ 17 h 25"/>
                <a:gd name="T20" fmla="*/ 71 w 119"/>
                <a:gd name="T21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25">
                  <a:moveTo>
                    <a:pt x="71" y="17"/>
                  </a:moveTo>
                  <a:cubicBezTo>
                    <a:pt x="71" y="8"/>
                    <a:pt x="71" y="8"/>
                    <a:pt x="71" y="8"/>
                  </a:cubicBezTo>
                  <a:cubicBezTo>
                    <a:pt x="71" y="4"/>
                    <a:pt x="67" y="0"/>
                    <a:pt x="63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5" y="0"/>
                    <a:pt x="51" y="4"/>
                    <a:pt x="51" y="8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17"/>
                    <a:pt x="119" y="17"/>
                    <a:pt x="119" y="17"/>
                  </a:cubicBezTo>
                  <a:lnTo>
                    <a:pt x="7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xmlns="" id="{FB37231D-86A6-47BA-BFF1-50561007D6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97838" y="3556000"/>
              <a:ext cx="382588" cy="428625"/>
            </a:xfrm>
            <a:custGeom>
              <a:avLst/>
              <a:gdLst>
                <a:gd name="T0" fmla="*/ 0 w 102"/>
                <a:gd name="T1" fmla="*/ 0 h 114"/>
                <a:gd name="T2" fmla="*/ 0 w 102"/>
                <a:gd name="T3" fmla="*/ 104 h 114"/>
                <a:gd name="T4" fmla="*/ 10 w 102"/>
                <a:gd name="T5" fmla="*/ 114 h 114"/>
                <a:gd name="T6" fmla="*/ 91 w 102"/>
                <a:gd name="T7" fmla="*/ 114 h 114"/>
                <a:gd name="T8" fmla="*/ 102 w 102"/>
                <a:gd name="T9" fmla="*/ 104 h 114"/>
                <a:gd name="T10" fmla="*/ 102 w 102"/>
                <a:gd name="T11" fmla="*/ 0 h 114"/>
                <a:gd name="T12" fmla="*/ 0 w 102"/>
                <a:gd name="T13" fmla="*/ 0 h 114"/>
                <a:gd name="T14" fmla="*/ 94 w 102"/>
                <a:gd name="T15" fmla="*/ 104 h 114"/>
                <a:gd name="T16" fmla="*/ 91 w 102"/>
                <a:gd name="T17" fmla="*/ 106 h 114"/>
                <a:gd name="T18" fmla="*/ 10 w 102"/>
                <a:gd name="T19" fmla="*/ 106 h 114"/>
                <a:gd name="T20" fmla="*/ 8 w 102"/>
                <a:gd name="T21" fmla="*/ 104 h 114"/>
                <a:gd name="T22" fmla="*/ 8 w 102"/>
                <a:gd name="T23" fmla="*/ 8 h 114"/>
                <a:gd name="T24" fmla="*/ 94 w 102"/>
                <a:gd name="T25" fmla="*/ 8 h 114"/>
                <a:gd name="T26" fmla="*/ 94 w 102"/>
                <a:gd name="T27" fmla="*/ 10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114">
                  <a:moveTo>
                    <a:pt x="0" y="0"/>
                  </a:moveTo>
                  <a:cubicBezTo>
                    <a:pt x="0" y="104"/>
                    <a:pt x="0" y="104"/>
                    <a:pt x="0" y="104"/>
                  </a:cubicBezTo>
                  <a:cubicBezTo>
                    <a:pt x="0" y="110"/>
                    <a:pt x="4" y="114"/>
                    <a:pt x="10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7" y="114"/>
                    <a:pt x="102" y="110"/>
                    <a:pt x="102" y="104"/>
                  </a:cubicBezTo>
                  <a:cubicBezTo>
                    <a:pt x="102" y="0"/>
                    <a:pt x="102" y="0"/>
                    <a:pt x="102" y="0"/>
                  </a:cubicBezTo>
                  <a:lnTo>
                    <a:pt x="0" y="0"/>
                  </a:lnTo>
                  <a:close/>
                  <a:moveTo>
                    <a:pt x="94" y="104"/>
                  </a:moveTo>
                  <a:cubicBezTo>
                    <a:pt x="94" y="105"/>
                    <a:pt x="93" y="106"/>
                    <a:pt x="91" y="106"/>
                  </a:cubicBezTo>
                  <a:cubicBezTo>
                    <a:pt x="10" y="106"/>
                    <a:pt x="10" y="106"/>
                    <a:pt x="10" y="106"/>
                  </a:cubicBezTo>
                  <a:cubicBezTo>
                    <a:pt x="9" y="106"/>
                    <a:pt x="8" y="105"/>
                    <a:pt x="8" y="10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4" y="8"/>
                    <a:pt x="94" y="8"/>
                    <a:pt x="94" y="8"/>
                  </a:cubicBezTo>
                  <a:lnTo>
                    <a:pt x="94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Rectangle 26">
              <a:extLst>
                <a:ext uri="{FF2B5EF4-FFF2-40B4-BE49-F238E27FC236}">
                  <a16:creationId xmlns:a16="http://schemas.microsoft.com/office/drawing/2014/main" xmlns="" id="{D8AF3B9A-F717-4760-B808-AF1AD9959F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0388" y="3641725"/>
              <a:ext cx="30163" cy="255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Rectangle 27">
              <a:extLst>
                <a:ext uri="{FF2B5EF4-FFF2-40B4-BE49-F238E27FC236}">
                  <a16:creationId xmlns:a16="http://schemas.microsoft.com/office/drawing/2014/main" xmlns="" id="{BC824481-799A-4CAF-810D-242A73FBF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4051" y="3641725"/>
              <a:ext cx="30163" cy="255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Rectangle 28">
              <a:extLst>
                <a:ext uri="{FF2B5EF4-FFF2-40B4-BE49-F238E27FC236}">
                  <a16:creationId xmlns:a16="http://schemas.microsoft.com/office/drawing/2014/main" xmlns="" id="{96FD7FBA-34B0-4D42-A17B-84ACEB21D0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4538" y="3641725"/>
              <a:ext cx="30163" cy="255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0C5C1836-5304-4BCA-8B1E-360226E5B4A1}"/>
              </a:ext>
            </a:extLst>
          </p:cNvPr>
          <p:cNvGrpSpPr/>
          <p:nvPr/>
        </p:nvGrpSpPr>
        <p:grpSpPr>
          <a:xfrm>
            <a:off x="1154399" y="5444710"/>
            <a:ext cx="396140" cy="422380"/>
            <a:chOff x="11264901" y="909638"/>
            <a:chExt cx="503238" cy="536575"/>
          </a:xfrm>
          <a:solidFill>
            <a:schemeClr val="bg1"/>
          </a:solidFill>
        </p:grpSpPr>
        <p:sp>
          <p:nvSpPr>
            <p:cNvPr id="37" name="Freeform 184">
              <a:extLst>
                <a:ext uri="{FF2B5EF4-FFF2-40B4-BE49-F238E27FC236}">
                  <a16:creationId xmlns:a16="http://schemas.microsoft.com/office/drawing/2014/main" xmlns="" id="{28C61AAC-261A-4DE7-909E-8765ECDD4E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4901" y="909638"/>
              <a:ext cx="503238" cy="307975"/>
            </a:xfrm>
            <a:custGeom>
              <a:avLst/>
              <a:gdLst>
                <a:gd name="T0" fmla="*/ 8 w 134"/>
                <a:gd name="T1" fmla="*/ 82 h 82"/>
                <a:gd name="T2" fmla="*/ 8 w 134"/>
                <a:gd name="T3" fmla="*/ 67 h 82"/>
                <a:gd name="T4" fmla="*/ 67 w 134"/>
                <a:gd name="T5" fmla="*/ 8 h 82"/>
                <a:gd name="T6" fmla="*/ 126 w 134"/>
                <a:gd name="T7" fmla="*/ 67 h 82"/>
                <a:gd name="T8" fmla="*/ 126 w 134"/>
                <a:gd name="T9" fmla="*/ 82 h 82"/>
                <a:gd name="T10" fmla="*/ 134 w 134"/>
                <a:gd name="T11" fmla="*/ 82 h 82"/>
                <a:gd name="T12" fmla="*/ 134 w 134"/>
                <a:gd name="T13" fmla="*/ 67 h 82"/>
                <a:gd name="T14" fmla="*/ 67 w 134"/>
                <a:gd name="T15" fmla="*/ 0 h 82"/>
                <a:gd name="T16" fmla="*/ 0 w 134"/>
                <a:gd name="T17" fmla="*/ 67 h 82"/>
                <a:gd name="T18" fmla="*/ 0 w 134"/>
                <a:gd name="T19" fmla="*/ 82 h 82"/>
                <a:gd name="T20" fmla="*/ 8 w 134"/>
                <a:gd name="T21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82">
                  <a:moveTo>
                    <a:pt x="8" y="82"/>
                  </a:moveTo>
                  <a:cubicBezTo>
                    <a:pt x="8" y="67"/>
                    <a:pt x="8" y="67"/>
                    <a:pt x="8" y="67"/>
                  </a:cubicBezTo>
                  <a:cubicBezTo>
                    <a:pt x="8" y="35"/>
                    <a:pt x="35" y="8"/>
                    <a:pt x="67" y="8"/>
                  </a:cubicBezTo>
                  <a:cubicBezTo>
                    <a:pt x="100" y="8"/>
                    <a:pt x="126" y="35"/>
                    <a:pt x="126" y="67"/>
                  </a:cubicBezTo>
                  <a:cubicBezTo>
                    <a:pt x="126" y="82"/>
                    <a:pt x="126" y="82"/>
                    <a:pt x="126" y="82"/>
                  </a:cubicBezTo>
                  <a:cubicBezTo>
                    <a:pt x="134" y="82"/>
                    <a:pt x="134" y="82"/>
                    <a:pt x="134" y="82"/>
                  </a:cubicBezTo>
                  <a:cubicBezTo>
                    <a:pt x="134" y="67"/>
                    <a:pt x="134" y="67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82"/>
                    <a:pt x="0" y="82"/>
                    <a:pt x="0" y="82"/>
                  </a:cubicBezTo>
                  <a:lnTo>
                    <a:pt x="8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85">
              <a:extLst>
                <a:ext uri="{FF2B5EF4-FFF2-40B4-BE49-F238E27FC236}">
                  <a16:creationId xmlns:a16="http://schemas.microsoft.com/office/drawing/2014/main" xmlns="" id="{3DB23D43-B69D-41F3-BFF2-88F02251E5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25263" y="1190625"/>
              <a:ext cx="142875" cy="255588"/>
            </a:xfrm>
            <a:custGeom>
              <a:avLst/>
              <a:gdLst>
                <a:gd name="T0" fmla="*/ 31 w 38"/>
                <a:gd name="T1" fmla="*/ 0 h 68"/>
                <a:gd name="T2" fmla="*/ 7 w 38"/>
                <a:gd name="T3" fmla="*/ 0 h 68"/>
                <a:gd name="T4" fmla="*/ 0 w 38"/>
                <a:gd name="T5" fmla="*/ 8 h 68"/>
                <a:gd name="T6" fmla="*/ 0 w 38"/>
                <a:gd name="T7" fmla="*/ 60 h 68"/>
                <a:gd name="T8" fmla="*/ 7 w 38"/>
                <a:gd name="T9" fmla="*/ 68 h 68"/>
                <a:gd name="T10" fmla="*/ 31 w 38"/>
                <a:gd name="T11" fmla="*/ 68 h 68"/>
                <a:gd name="T12" fmla="*/ 38 w 38"/>
                <a:gd name="T13" fmla="*/ 60 h 68"/>
                <a:gd name="T14" fmla="*/ 38 w 38"/>
                <a:gd name="T15" fmla="*/ 8 h 68"/>
                <a:gd name="T16" fmla="*/ 31 w 38"/>
                <a:gd name="T17" fmla="*/ 0 h 68"/>
                <a:gd name="T18" fmla="*/ 8 w 38"/>
                <a:gd name="T19" fmla="*/ 60 h 68"/>
                <a:gd name="T20" fmla="*/ 8 w 38"/>
                <a:gd name="T21" fmla="*/ 8 h 68"/>
                <a:gd name="T22" fmla="*/ 30 w 38"/>
                <a:gd name="T23" fmla="*/ 8 h 68"/>
                <a:gd name="T24" fmla="*/ 30 w 38"/>
                <a:gd name="T25" fmla="*/ 60 h 68"/>
                <a:gd name="T26" fmla="*/ 8 w 38"/>
                <a:gd name="T27" fmla="*/ 6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68">
                  <a:moveTo>
                    <a:pt x="31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4"/>
                    <a:pt x="3" y="68"/>
                    <a:pt x="7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5" y="68"/>
                    <a:pt x="38" y="64"/>
                    <a:pt x="38" y="60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3"/>
                    <a:pt x="35" y="0"/>
                    <a:pt x="31" y="0"/>
                  </a:cubicBezTo>
                  <a:close/>
                  <a:moveTo>
                    <a:pt x="8" y="6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60"/>
                    <a:pt x="30" y="60"/>
                    <a:pt x="30" y="60"/>
                  </a:cubicBezTo>
                  <a:lnTo>
                    <a:pt x="8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86">
              <a:extLst>
                <a:ext uri="{FF2B5EF4-FFF2-40B4-BE49-F238E27FC236}">
                  <a16:creationId xmlns:a16="http://schemas.microsoft.com/office/drawing/2014/main" xmlns="" id="{E3AD0EE1-20FE-431B-8A74-2158266125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64901" y="1190625"/>
              <a:ext cx="146050" cy="255588"/>
            </a:xfrm>
            <a:custGeom>
              <a:avLst/>
              <a:gdLst>
                <a:gd name="T0" fmla="*/ 31 w 39"/>
                <a:gd name="T1" fmla="*/ 0 h 68"/>
                <a:gd name="T2" fmla="*/ 7 w 39"/>
                <a:gd name="T3" fmla="*/ 0 h 68"/>
                <a:gd name="T4" fmla="*/ 0 w 39"/>
                <a:gd name="T5" fmla="*/ 8 h 68"/>
                <a:gd name="T6" fmla="*/ 0 w 39"/>
                <a:gd name="T7" fmla="*/ 60 h 68"/>
                <a:gd name="T8" fmla="*/ 7 w 39"/>
                <a:gd name="T9" fmla="*/ 68 h 68"/>
                <a:gd name="T10" fmla="*/ 31 w 39"/>
                <a:gd name="T11" fmla="*/ 68 h 68"/>
                <a:gd name="T12" fmla="*/ 39 w 39"/>
                <a:gd name="T13" fmla="*/ 60 h 68"/>
                <a:gd name="T14" fmla="*/ 39 w 39"/>
                <a:gd name="T15" fmla="*/ 8 h 68"/>
                <a:gd name="T16" fmla="*/ 31 w 39"/>
                <a:gd name="T17" fmla="*/ 0 h 68"/>
                <a:gd name="T18" fmla="*/ 8 w 39"/>
                <a:gd name="T19" fmla="*/ 60 h 68"/>
                <a:gd name="T20" fmla="*/ 8 w 39"/>
                <a:gd name="T21" fmla="*/ 8 h 68"/>
                <a:gd name="T22" fmla="*/ 31 w 39"/>
                <a:gd name="T23" fmla="*/ 8 h 68"/>
                <a:gd name="T24" fmla="*/ 31 w 39"/>
                <a:gd name="T25" fmla="*/ 60 h 68"/>
                <a:gd name="T26" fmla="*/ 8 w 39"/>
                <a:gd name="T27" fmla="*/ 6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68">
                  <a:moveTo>
                    <a:pt x="31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5"/>
                    <a:pt x="3" y="68"/>
                    <a:pt x="7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5" y="68"/>
                    <a:pt x="39" y="65"/>
                    <a:pt x="39" y="60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4"/>
                    <a:pt x="35" y="0"/>
                    <a:pt x="31" y="0"/>
                  </a:cubicBezTo>
                  <a:close/>
                  <a:moveTo>
                    <a:pt x="8" y="6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60"/>
                    <a:pt x="31" y="60"/>
                    <a:pt x="31" y="60"/>
                  </a:cubicBezTo>
                  <a:lnTo>
                    <a:pt x="8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0" name="Freeform 359">
            <a:extLst>
              <a:ext uri="{FF2B5EF4-FFF2-40B4-BE49-F238E27FC236}">
                <a16:creationId xmlns:a16="http://schemas.microsoft.com/office/drawing/2014/main" xmlns="" id="{7D888058-C301-4460-A3D9-BCAA4A81A33F}"/>
              </a:ext>
            </a:extLst>
          </p:cNvPr>
          <p:cNvSpPr>
            <a:spLocks noEditPoints="1"/>
          </p:cNvSpPr>
          <p:nvPr/>
        </p:nvSpPr>
        <p:spPr bwMode="auto">
          <a:xfrm>
            <a:off x="6897520" y="4010572"/>
            <a:ext cx="423658" cy="426130"/>
          </a:xfrm>
          <a:custGeom>
            <a:avLst/>
            <a:gdLst>
              <a:gd name="T0" fmla="*/ 102 w 145"/>
              <a:gd name="T1" fmla="*/ 2 h 146"/>
              <a:gd name="T2" fmla="*/ 54 w 145"/>
              <a:gd name="T3" fmla="*/ 44 h 146"/>
              <a:gd name="T4" fmla="*/ 61 w 145"/>
              <a:gd name="T5" fmla="*/ 71 h 146"/>
              <a:gd name="T6" fmla="*/ 0 w 145"/>
              <a:gd name="T7" fmla="*/ 125 h 146"/>
              <a:gd name="T8" fmla="*/ 0 w 145"/>
              <a:gd name="T9" fmla="*/ 125 h 146"/>
              <a:gd name="T10" fmla="*/ 0 w 145"/>
              <a:gd name="T11" fmla="*/ 125 h 146"/>
              <a:gd name="T12" fmla="*/ 0 w 145"/>
              <a:gd name="T13" fmla="*/ 125 h 146"/>
              <a:gd name="T14" fmla="*/ 3 w 145"/>
              <a:gd name="T15" fmla="*/ 129 h 146"/>
              <a:gd name="T16" fmla="*/ 18 w 145"/>
              <a:gd name="T17" fmla="*/ 146 h 146"/>
              <a:gd name="T18" fmla="*/ 24 w 145"/>
              <a:gd name="T19" fmla="*/ 140 h 146"/>
              <a:gd name="T20" fmla="*/ 11 w 145"/>
              <a:gd name="T21" fmla="*/ 126 h 146"/>
              <a:gd name="T22" fmla="*/ 20 w 145"/>
              <a:gd name="T23" fmla="*/ 118 h 146"/>
              <a:gd name="T24" fmla="*/ 33 w 145"/>
              <a:gd name="T25" fmla="*/ 132 h 146"/>
              <a:gd name="T26" fmla="*/ 39 w 145"/>
              <a:gd name="T27" fmla="*/ 127 h 146"/>
              <a:gd name="T28" fmla="*/ 26 w 145"/>
              <a:gd name="T29" fmla="*/ 112 h 146"/>
              <a:gd name="T30" fmla="*/ 66 w 145"/>
              <a:gd name="T31" fmla="*/ 77 h 146"/>
              <a:gd name="T32" fmla="*/ 96 w 145"/>
              <a:gd name="T33" fmla="*/ 92 h 146"/>
              <a:gd name="T34" fmla="*/ 144 w 145"/>
              <a:gd name="T35" fmla="*/ 50 h 146"/>
              <a:gd name="T36" fmla="*/ 102 w 145"/>
              <a:gd name="T37" fmla="*/ 2 h 146"/>
              <a:gd name="T38" fmla="*/ 136 w 145"/>
              <a:gd name="T39" fmla="*/ 49 h 146"/>
              <a:gd name="T40" fmla="*/ 99 w 145"/>
              <a:gd name="T41" fmla="*/ 84 h 146"/>
              <a:gd name="T42" fmla="*/ 97 w 145"/>
              <a:gd name="T43" fmla="*/ 84 h 146"/>
              <a:gd name="T44" fmla="*/ 62 w 145"/>
              <a:gd name="T45" fmla="*/ 44 h 146"/>
              <a:gd name="T46" fmla="*/ 99 w 145"/>
              <a:gd name="T47" fmla="*/ 10 h 146"/>
              <a:gd name="T48" fmla="*/ 101 w 145"/>
              <a:gd name="T49" fmla="*/ 10 h 146"/>
              <a:gd name="T50" fmla="*/ 136 w 145"/>
              <a:gd name="T51" fmla="*/ 49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5" h="146">
                <a:moveTo>
                  <a:pt x="102" y="2"/>
                </a:moveTo>
                <a:cubicBezTo>
                  <a:pt x="77" y="0"/>
                  <a:pt x="56" y="19"/>
                  <a:pt x="54" y="44"/>
                </a:cubicBezTo>
                <a:cubicBezTo>
                  <a:pt x="54" y="54"/>
                  <a:pt x="56" y="63"/>
                  <a:pt x="61" y="71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3" y="129"/>
                  <a:pt x="3" y="129"/>
                  <a:pt x="3" y="129"/>
                </a:cubicBezTo>
                <a:cubicBezTo>
                  <a:pt x="18" y="146"/>
                  <a:pt x="18" y="146"/>
                  <a:pt x="18" y="146"/>
                </a:cubicBezTo>
                <a:cubicBezTo>
                  <a:pt x="24" y="140"/>
                  <a:pt x="24" y="140"/>
                  <a:pt x="24" y="140"/>
                </a:cubicBezTo>
                <a:cubicBezTo>
                  <a:pt x="11" y="126"/>
                  <a:pt x="11" y="126"/>
                  <a:pt x="11" y="126"/>
                </a:cubicBezTo>
                <a:cubicBezTo>
                  <a:pt x="20" y="118"/>
                  <a:pt x="20" y="118"/>
                  <a:pt x="20" y="118"/>
                </a:cubicBezTo>
                <a:cubicBezTo>
                  <a:pt x="33" y="132"/>
                  <a:pt x="33" y="132"/>
                  <a:pt x="33" y="132"/>
                </a:cubicBezTo>
                <a:cubicBezTo>
                  <a:pt x="39" y="127"/>
                  <a:pt x="39" y="127"/>
                  <a:pt x="39" y="127"/>
                </a:cubicBezTo>
                <a:cubicBezTo>
                  <a:pt x="26" y="112"/>
                  <a:pt x="26" y="112"/>
                  <a:pt x="26" y="112"/>
                </a:cubicBezTo>
                <a:cubicBezTo>
                  <a:pt x="66" y="77"/>
                  <a:pt x="66" y="77"/>
                  <a:pt x="66" y="77"/>
                </a:cubicBezTo>
                <a:cubicBezTo>
                  <a:pt x="73" y="85"/>
                  <a:pt x="84" y="91"/>
                  <a:pt x="96" y="92"/>
                </a:cubicBezTo>
                <a:cubicBezTo>
                  <a:pt x="121" y="93"/>
                  <a:pt x="142" y="74"/>
                  <a:pt x="144" y="50"/>
                </a:cubicBezTo>
                <a:cubicBezTo>
                  <a:pt x="145" y="25"/>
                  <a:pt x="127" y="3"/>
                  <a:pt x="102" y="2"/>
                </a:cubicBezTo>
                <a:close/>
                <a:moveTo>
                  <a:pt x="136" y="49"/>
                </a:moveTo>
                <a:cubicBezTo>
                  <a:pt x="134" y="69"/>
                  <a:pt x="118" y="84"/>
                  <a:pt x="99" y="84"/>
                </a:cubicBezTo>
                <a:cubicBezTo>
                  <a:pt x="98" y="84"/>
                  <a:pt x="97" y="84"/>
                  <a:pt x="97" y="84"/>
                </a:cubicBezTo>
                <a:cubicBezTo>
                  <a:pt x="76" y="82"/>
                  <a:pt x="61" y="65"/>
                  <a:pt x="62" y="44"/>
                </a:cubicBezTo>
                <a:cubicBezTo>
                  <a:pt x="63" y="25"/>
                  <a:pt x="80" y="10"/>
                  <a:pt x="99" y="10"/>
                </a:cubicBezTo>
                <a:cubicBezTo>
                  <a:pt x="100" y="10"/>
                  <a:pt x="101" y="10"/>
                  <a:pt x="101" y="10"/>
                </a:cubicBezTo>
                <a:cubicBezTo>
                  <a:pt x="122" y="11"/>
                  <a:pt x="137" y="29"/>
                  <a:pt x="136" y="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402">
            <a:extLst>
              <a:ext uri="{FF2B5EF4-FFF2-40B4-BE49-F238E27FC236}">
                <a16:creationId xmlns:a16="http://schemas.microsoft.com/office/drawing/2014/main" xmlns="" id="{811A5B60-FAD9-4E9F-94C5-A236F25BECDA}"/>
              </a:ext>
            </a:extLst>
          </p:cNvPr>
          <p:cNvSpPr>
            <a:spLocks noEditPoints="1"/>
          </p:cNvSpPr>
          <p:nvPr/>
        </p:nvSpPr>
        <p:spPr bwMode="auto">
          <a:xfrm>
            <a:off x="1139404" y="2561088"/>
            <a:ext cx="426130" cy="426130"/>
          </a:xfrm>
          <a:custGeom>
            <a:avLst/>
            <a:gdLst>
              <a:gd name="T0" fmla="*/ 134 w 144"/>
              <a:gd name="T1" fmla="*/ 5 h 144"/>
              <a:gd name="T2" fmla="*/ 119 w 144"/>
              <a:gd name="T3" fmla="*/ 0 h 144"/>
              <a:gd name="T4" fmla="*/ 108 w 144"/>
              <a:gd name="T5" fmla="*/ 0 h 144"/>
              <a:gd name="T6" fmla="*/ 60 w 144"/>
              <a:gd name="T7" fmla="*/ 17 h 144"/>
              <a:gd name="T8" fmla="*/ 0 w 144"/>
              <a:gd name="T9" fmla="*/ 114 h 144"/>
              <a:gd name="T10" fmla="*/ 7 w 144"/>
              <a:gd name="T11" fmla="*/ 135 h 144"/>
              <a:gd name="T12" fmla="*/ 25 w 144"/>
              <a:gd name="T13" fmla="*/ 144 h 144"/>
              <a:gd name="T14" fmla="*/ 34 w 144"/>
              <a:gd name="T15" fmla="*/ 139 h 144"/>
              <a:gd name="T16" fmla="*/ 52 w 144"/>
              <a:gd name="T17" fmla="*/ 113 h 144"/>
              <a:gd name="T18" fmla="*/ 46 w 144"/>
              <a:gd name="T19" fmla="*/ 98 h 144"/>
              <a:gd name="T20" fmla="*/ 36 w 144"/>
              <a:gd name="T21" fmla="*/ 83 h 144"/>
              <a:gd name="T22" fmla="*/ 70 w 144"/>
              <a:gd name="T23" fmla="*/ 43 h 144"/>
              <a:gd name="T24" fmla="*/ 96 w 144"/>
              <a:gd name="T25" fmla="*/ 40 h 144"/>
              <a:gd name="T26" fmla="*/ 104 w 144"/>
              <a:gd name="T27" fmla="*/ 51 h 144"/>
              <a:gd name="T28" fmla="*/ 140 w 144"/>
              <a:gd name="T29" fmla="*/ 34 h 144"/>
              <a:gd name="T30" fmla="*/ 144 w 144"/>
              <a:gd name="T31" fmla="*/ 25 h 144"/>
              <a:gd name="T32" fmla="*/ 136 w 144"/>
              <a:gd name="T33" fmla="*/ 27 h 144"/>
              <a:gd name="T34" fmla="*/ 120 w 144"/>
              <a:gd name="T35" fmla="*/ 37 h 144"/>
              <a:gd name="T36" fmla="*/ 107 w 144"/>
              <a:gd name="T37" fmla="*/ 41 h 144"/>
              <a:gd name="T38" fmla="*/ 104 w 144"/>
              <a:gd name="T39" fmla="*/ 38 h 144"/>
              <a:gd name="T40" fmla="*/ 87 w 144"/>
              <a:gd name="T41" fmla="*/ 28 h 144"/>
              <a:gd name="T42" fmla="*/ 66 w 144"/>
              <a:gd name="T43" fmla="*/ 36 h 144"/>
              <a:gd name="T44" fmla="*/ 29 w 144"/>
              <a:gd name="T45" fmla="*/ 81 h 144"/>
              <a:gd name="T46" fmla="*/ 39 w 144"/>
              <a:gd name="T47" fmla="*/ 103 h 144"/>
              <a:gd name="T48" fmla="*/ 42 w 144"/>
              <a:gd name="T49" fmla="*/ 106 h 144"/>
              <a:gd name="T50" fmla="*/ 45 w 144"/>
              <a:gd name="T51" fmla="*/ 108 h 144"/>
              <a:gd name="T52" fmla="*/ 29 w 144"/>
              <a:gd name="T53" fmla="*/ 132 h 144"/>
              <a:gd name="T54" fmla="*/ 27 w 144"/>
              <a:gd name="T55" fmla="*/ 135 h 144"/>
              <a:gd name="T56" fmla="*/ 26 w 144"/>
              <a:gd name="T57" fmla="*/ 136 h 144"/>
              <a:gd name="T58" fmla="*/ 12 w 144"/>
              <a:gd name="T59" fmla="*/ 129 h 144"/>
              <a:gd name="T60" fmla="*/ 10 w 144"/>
              <a:gd name="T61" fmla="*/ 126 h 144"/>
              <a:gd name="T62" fmla="*/ 20 w 144"/>
              <a:gd name="T63" fmla="*/ 70 h 144"/>
              <a:gd name="T64" fmla="*/ 102 w 144"/>
              <a:gd name="T65" fmla="*/ 9 h 144"/>
              <a:gd name="T66" fmla="*/ 109 w 144"/>
              <a:gd name="T67" fmla="*/ 8 h 144"/>
              <a:gd name="T68" fmla="*/ 117 w 144"/>
              <a:gd name="T69" fmla="*/ 8 h 144"/>
              <a:gd name="T70" fmla="*/ 128 w 144"/>
              <a:gd name="T71" fmla="*/ 10 h 144"/>
              <a:gd name="T72" fmla="*/ 136 w 144"/>
              <a:gd name="T73" fmla="*/ 2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4" h="144">
                <a:moveTo>
                  <a:pt x="139" y="12"/>
                </a:moveTo>
                <a:cubicBezTo>
                  <a:pt x="138" y="9"/>
                  <a:pt x="136" y="7"/>
                  <a:pt x="134" y="5"/>
                </a:cubicBezTo>
                <a:cubicBezTo>
                  <a:pt x="133" y="3"/>
                  <a:pt x="130" y="2"/>
                  <a:pt x="127" y="1"/>
                </a:cubicBezTo>
                <a:cubicBezTo>
                  <a:pt x="124" y="1"/>
                  <a:pt x="121" y="1"/>
                  <a:pt x="119" y="0"/>
                </a:cubicBezTo>
                <a:cubicBezTo>
                  <a:pt x="118" y="0"/>
                  <a:pt x="118" y="0"/>
                  <a:pt x="117" y="0"/>
                </a:cubicBezTo>
                <a:cubicBezTo>
                  <a:pt x="114" y="0"/>
                  <a:pt x="111" y="0"/>
                  <a:pt x="108" y="0"/>
                </a:cubicBezTo>
                <a:cubicBezTo>
                  <a:pt x="105" y="0"/>
                  <a:pt x="103" y="1"/>
                  <a:pt x="100" y="1"/>
                </a:cubicBezTo>
                <a:cubicBezTo>
                  <a:pt x="86" y="3"/>
                  <a:pt x="72" y="9"/>
                  <a:pt x="60" y="17"/>
                </a:cubicBezTo>
                <a:cubicBezTo>
                  <a:pt x="40" y="29"/>
                  <a:pt x="25" y="46"/>
                  <a:pt x="13" y="66"/>
                </a:cubicBezTo>
                <a:cubicBezTo>
                  <a:pt x="5" y="81"/>
                  <a:pt x="0" y="97"/>
                  <a:pt x="0" y="114"/>
                </a:cubicBezTo>
                <a:cubicBezTo>
                  <a:pt x="1" y="119"/>
                  <a:pt x="1" y="124"/>
                  <a:pt x="2" y="129"/>
                </a:cubicBezTo>
                <a:cubicBezTo>
                  <a:pt x="3" y="132"/>
                  <a:pt x="5" y="134"/>
                  <a:pt x="7" y="135"/>
                </a:cubicBezTo>
                <a:cubicBezTo>
                  <a:pt x="12" y="139"/>
                  <a:pt x="18" y="142"/>
                  <a:pt x="25" y="144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6" y="144"/>
                  <a:pt x="28" y="144"/>
                  <a:pt x="29" y="144"/>
                </a:cubicBezTo>
                <a:cubicBezTo>
                  <a:pt x="31" y="143"/>
                  <a:pt x="33" y="142"/>
                  <a:pt x="34" y="139"/>
                </a:cubicBezTo>
                <a:cubicBezTo>
                  <a:pt x="35" y="138"/>
                  <a:pt x="36" y="137"/>
                  <a:pt x="36" y="137"/>
                </a:cubicBezTo>
                <a:cubicBezTo>
                  <a:pt x="41" y="129"/>
                  <a:pt x="46" y="121"/>
                  <a:pt x="52" y="113"/>
                </a:cubicBezTo>
                <a:cubicBezTo>
                  <a:pt x="54" y="109"/>
                  <a:pt x="54" y="105"/>
                  <a:pt x="50" y="101"/>
                </a:cubicBezTo>
                <a:cubicBezTo>
                  <a:pt x="49" y="100"/>
                  <a:pt x="47" y="99"/>
                  <a:pt x="46" y="98"/>
                </a:cubicBezTo>
                <a:cubicBezTo>
                  <a:pt x="44" y="97"/>
                  <a:pt x="42" y="95"/>
                  <a:pt x="40" y="94"/>
                </a:cubicBezTo>
                <a:cubicBezTo>
                  <a:pt x="36" y="91"/>
                  <a:pt x="35" y="88"/>
                  <a:pt x="36" y="83"/>
                </a:cubicBezTo>
                <a:cubicBezTo>
                  <a:pt x="37" y="81"/>
                  <a:pt x="37" y="79"/>
                  <a:pt x="38" y="77"/>
                </a:cubicBezTo>
                <a:cubicBezTo>
                  <a:pt x="46" y="63"/>
                  <a:pt x="56" y="51"/>
                  <a:pt x="70" y="43"/>
                </a:cubicBezTo>
                <a:cubicBezTo>
                  <a:pt x="74" y="40"/>
                  <a:pt x="78" y="38"/>
                  <a:pt x="83" y="36"/>
                </a:cubicBezTo>
                <a:cubicBezTo>
                  <a:pt x="88" y="35"/>
                  <a:pt x="92" y="36"/>
                  <a:pt x="96" y="40"/>
                </a:cubicBezTo>
                <a:cubicBezTo>
                  <a:pt x="97" y="42"/>
                  <a:pt x="98" y="43"/>
                  <a:pt x="99" y="45"/>
                </a:cubicBezTo>
                <a:cubicBezTo>
                  <a:pt x="101" y="47"/>
                  <a:pt x="102" y="49"/>
                  <a:pt x="104" y="51"/>
                </a:cubicBezTo>
                <a:cubicBezTo>
                  <a:pt x="107" y="53"/>
                  <a:pt x="110" y="54"/>
                  <a:pt x="113" y="51"/>
                </a:cubicBezTo>
                <a:cubicBezTo>
                  <a:pt x="122" y="46"/>
                  <a:pt x="131" y="40"/>
                  <a:pt x="140" y="34"/>
                </a:cubicBezTo>
                <a:cubicBezTo>
                  <a:pt x="142" y="33"/>
                  <a:pt x="144" y="31"/>
                  <a:pt x="144" y="28"/>
                </a:cubicBezTo>
                <a:cubicBezTo>
                  <a:pt x="144" y="27"/>
                  <a:pt x="144" y="26"/>
                  <a:pt x="144" y="25"/>
                </a:cubicBezTo>
                <a:cubicBezTo>
                  <a:pt x="143" y="20"/>
                  <a:pt x="142" y="16"/>
                  <a:pt x="139" y="12"/>
                </a:cubicBezTo>
                <a:close/>
                <a:moveTo>
                  <a:pt x="136" y="27"/>
                </a:moveTo>
                <a:cubicBezTo>
                  <a:pt x="136" y="27"/>
                  <a:pt x="136" y="27"/>
                  <a:pt x="135" y="27"/>
                </a:cubicBezTo>
                <a:cubicBezTo>
                  <a:pt x="130" y="31"/>
                  <a:pt x="125" y="34"/>
                  <a:pt x="120" y="37"/>
                </a:cubicBezTo>
                <a:cubicBezTo>
                  <a:pt x="116" y="40"/>
                  <a:pt x="113" y="42"/>
                  <a:pt x="109" y="44"/>
                </a:cubicBezTo>
                <a:cubicBezTo>
                  <a:pt x="108" y="43"/>
                  <a:pt x="108" y="42"/>
                  <a:pt x="107" y="41"/>
                </a:cubicBezTo>
                <a:cubicBezTo>
                  <a:pt x="106" y="40"/>
                  <a:pt x="106" y="40"/>
                  <a:pt x="106" y="40"/>
                </a:cubicBezTo>
                <a:cubicBezTo>
                  <a:pt x="105" y="39"/>
                  <a:pt x="105" y="39"/>
                  <a:pt x="104" y="38"/>
                </a:cubicBezTo>
                <a:cubicBezTo>
                  <a:pt x="104" y="37"/>
                  <a:pt x="103" y="36"/>
                  <a:pt x="102" y="35"/>
                </a:cubicBezTo>
                <a:cubicBezTo>
                  <a:pt x="98" y="30"/>
                  <a:pt x="93" y="28"/>
                  <a:pt x="87" y="28"/>
                </a:cubicBezTo>
                <a:cubicBezTo>
                  <a:pt x="85" y="28"/>
                  <a:pt x="83" y="28"/>
                  <a:pt x="81" y="28"/>
                </a:cubicBezTo>
                <a:cubicBezTo>
                  <a:pt x="75" y="30"/>
                  <a:pt x="70" y="33"/>
                  <a:pt x="66" y="36"/>
                </a:cubicBezTo>
                <a:cubicBezTo>
                  <a:pt x="51" y="45"/>
                  <a:pt x="39" y="58"/>
                  <a:pt x="31" y="74"/>
                </a:cubicBezTo>
                <a:cubicBezTo>
                  <a:pt x="30" y="76"/>
                  <a:pt x="29" y="78"/>
                  <a:pt x="29" y="81"/>
                </a:cubicBezTo>
                <a:cubicBezTo>
                  <a:pt x="27" y="88"/>
                  <a:pt x="29" y="95"/>
                  <a:pt x="35" y="100"/>
                </a:cubicBezTo>
                <a:cubicBezTo>
                  <a:pt x="36" y="101"/>
                  <a:pt x="38" y="102"/>
                  <a:pt x="39" y="103"/>
                </a:cubicBezTo>
                <a:cubicBezTo>
                  <a:pt x="40" y="104"/>
                  <a:pt x="40" y="104"/>
                  <a:pt x="41" y="105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43" y="106"/>
                  <a:pt x="44" y="107"/>
                  <a:pt x="45" y="107"/>
                </a:cubicBezTo>
                <a:cubicBezTo>
                  <a:pt x="45" y="108"/>
                  <a:pt x="45" y="108"/>
                  <a:pt x="45" y="108"/>
                </a:cubicBezTo>
                <a:cubicBezTo>
                  <a:pt x="45" y="108"/>
                  <a:pt x="45" y="108"/>
                  <a:pt x="45" y="109"/>
                </a:cubicBezTo>
                <a:cubicBezTo>
                  <a:pt x="29" y="132"/>
                  <a:pt x="29" y="132"/>
                  <a:pt x="29" y="132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8" y="134"/>
                  <a:pt x="28" y="135"/>
                  <a:pt x="27" y="135"/>
                </a:cubicBezTo>
                <a:cubicBezTo>
                  <a:pt x="27" y="136"/>
                  <a:pt x="27" y="136"/>
                  <a:pt x="27" y="136"/>
                </a:cubicBezTo>
                <a:cubicBezTo>
                  <a:pt x="26" y="136"/>
                  <a:pt x="26" y="136"/>
                  <a:pt x="26" y="136"/>
                </a:cubicBezTo>
                <a:cubicBezTo>
                  <a:pt x="26" y="136"/>
                  <a:pt x="26" y="136"/>
                  <a:pt x="26" y="136"/>
                </a:cubicBezTo>
                <a:cubicBezTo>
                  <a:pt x="21" y="135"/>
                  <a:pt x="16" y="133"/>
                  <a:pt x="12" y="129"/>
                </a:cubicBezTo>
                <a:cubicBezTo>
                  <a:pt x="11" y="128"/>
                  <a:pt x="10" y="128"/>
                  <a:pt x="10" y="128"/>
                </a:cubicBezTo>
                <a:cubicBezTo>
                  <a:pt x="10" y="126"/>
                  <a:pt x="10" y="126"/>
                  <a:pt x="10" y="126"/>
                </a:cubicBezTo>
                <a:cubicBezTo>
                  <a:pt x="9" y="121"/>
                  <a:pt x="8" y="118"/>
                  <a:pt x="8" y="114"/>
                </a:cubicBezTo>
                <a:cubicBezTo>
                  <a:pt x="8" y="99"/>
                  <a:pt x="12" y="85"/>
                  <a:pt x="20" y="70"/>
                </a:cubicBezTo>
                <a:cubicBezTo>
                  <a:pt x="31" y="51"/>
                  <a:pt x="45" y="36"/>
                  <a:pt x="64" y="24"/>
                </a:cubicBezTo>
                <a:cubicBezTo>
                  <a:pt x="76" y="16"/>
                  <a:pt x="89" y="11"/>
                  <a:pt x="102" y="9"/>
                </a:cubicBezTo>
                <a:cubicBezTo>
                  <a:pt x="103" y="9"/>
                  <a:pt x="105" y="8"/>
                  <a:pt x="107" y="8"/>
                </a:cubicBezTo>
                <a:cubicBezTo>
                  <a:pt x="109" y="8"/>
                  <a:pt x="109" y="8"/>
                  <a:pt x="109" y="8"/>
                </a:cubicBezTo>
                <a:cubicBezTo>
                  <a:pt x="117" y="8"/>
                  <a:pt x="117" y="8"/>
                  <a:pt x="117" y="8"/>
                </a:cubicBezTo>
                <a:cubicBezTo>
                  <a:pt x="117" y="8"/>
                  <a:pt x="117" y="8"/>
                  <a:pt x="117" y="8"/>
                </a:cubicBezTo>
                <a:cubicBezTo>
                  <a:pt x="126" y="9"/>
                  <a:pt x="126" y="9"/>
                  <a:pt x="126" y="9"/>
                </a:cubicBezTo>
                <a:cubicBezTo>
                  <a:pt x="127" y="9"/>
                  <a:pt x="128" y="10"/>
                  <a:pt x="128" y="10"/>
                </a:cubicBezTo>
                <a:cubicBezTo>
                  <a:pt x="130" y="12"/>
                  <a:pt x="131" y="14"/>
                  <a:pt x="132" y="16"/>
                </a:cubicBezTo>
                <a:cubicBezTo>
                  <a:pt x="134" y="19"/>
                  <a:pt x="135" y="22"/>
                  <a:pt x="136" y="26"/>
                </a:cubicBezTo>
                <a:lnTo>
                  <a:pt x="136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86E734A3-9826-4A9C-902C-D43AE73914A9}"/>
              </a:ext>
            </a:extLst>
          </p:cNvPr>
          <p:cNvGrpSpPr/>
          <p:nvPr/>
        </p:nvGrpSpPr>
        <p:grpSpPr>
          <a:xfrm>
            <a:off x="6922223" y="5453917"/>
            <a:ext cx="374252" cy="421188"/>
            <a:chOff x="8764588" y="6300788"/>
            <a:chExt cx="481013" cy="541337"/>
          </a:xfrm>
          <a:solidFill>
            <a:schemeClr val="bg1"/>
          </a:solidFill>
        </p:grpSpPr>
        <p:sp>
          <p:nvSpPr>
            <p:cNvPr id="43" name="Freeform 427">
              <a:extLst>
                <a:ext uri="{FF2B5EF4-FFF2-40B4-BE49-F238E27FC236}">
                  <a16:creationId xmlns:a16="http://schemas.microsoft.com/office/drawing/2014/main" xmlns="" id="{0BAFB63A-5594-4891-849E-8BBE664BC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4588" y="6369050"/>
              <a:ext cx="481013" cy="473075"/>
            </a:xfrm>
            <a:custGeom>
              <a:avLst/>
              <a:gdLst>
                <a:gd name="T0" fmla="*/ 76 w 128"/>
                <a:gd name="T1" fmla="*/ 0 h 126"/>
                <a:gd name="T2" fmla="*/ 76 w 128"/>
                <a:gd name="T3" fmla="*/ 8 h 126"/>
                <a:gd name="T4" fmla="*/ 120 w 128"/>
                <a:gd name="T5" fmla="*/ 63 h 126"/>
                <a:gd name="T6" fmla="*/ 64 w 128"/>
                <a:gd name="T7" fmla="*/ 118 h 126"/>
                <a:gd name="T8" fmla="*/ 8 w 128"/>
                <a:gd name="T9" fmla="*/ 63 h 126"/>
                <a:gd name="T10" fmla="*/ 52 w 128"/>
                <a:gd name="T11" fmla="*/ 8 h 126"/>
                <a:gd name="T12" fmla="*/ 52 w 128"/>
                <a:gd name="T13" fmla="*/ 0 h 126"/>
                <a:gd name="T14" fmla="*/ 0 w 128"/>
                <a:gd name="T15" fmla="*/ 63 h 126"/>
                <a:gd name="T16" fmla="*/ 64 w 128"/>
                <a:gd name="T17" fmla="*/ 126 h 126"/>
                <a:gd name="T18" fmla="*/ 128 w 128"/>
                <a:gd name="T19" fmla="*/ 63 h 126"/>
                <a:gd name="T20" fmla="*/ 76 w 128"/>
                <a:gd name="T2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" h="126">
                  <a:moveTo>
                    <a:pt x="76" y="0"/>
                  </a:moveTo>
                  <a:cubicBezTo>
                    <a:pt x="76" y="8"/>
                    <a:pt x="76" y="8"/>
                    <a:pt x="76" y="8"/>
                  </a:cubicBezTo>
                  <a:cubicBezTo>
                    <a:pt x="101" y="14"/>
                    <a:pt x="120" y="36"/>
                    <a:pt x="120" y="63"/>
                  </a:cubicBezTo>
                  <a:cubicBezTo>
                    <a:pt x="120" y="93"/>
                    <a:pt x="95" y="118"/>
                    <a:pt x="64" y="118"/>
                  </a:cubicBezTo>
                  <a:cubicBezTo>
                    <a:pt x="33" y="118"/>
                    <a:pt x="8" y="93"/>
                    <a:pt x="8" y="63"/>
                  </a:cubicBezTo>
                  <a:cubicBezTo>
                    <a:pt x="8" y="36"/>
                    <a:pt x="27" y="14"/>
                    <a:pt x="52" y="8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3" y="6"/>
                    <a:pt x="0" y="31"/>
                    <a:pt x="0" y="63"/>
                  </a:cubicBezTo>
                  <a:cubicBezTo>
                    <a:pt x="0" y="98"/>
                    <a:pt x="29" y="126"/>
                    <a:pt x="64" y="126"/>
                  </a:cubicBezTo>
                  <a:cubicBezTo>
                    <a:pt x="99" y="126"/>
                    <a:pt x="128" y="98"/>
                    <a:pt x="128" y="63"/>
                  </a:cubicBezTo>
                  <a:cubicBezTo>
                    <a:pt x="128" y="31"/>
                    <a:pt x="105" y="6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Rectangle 428">
              <a:extLst>
                <a:ext uri="{FF2B5EF4-FFF2-40B4-BE49-F238E27FC236}">
                  <a16:creationId xmlns:a16="http://schemas.microsoft.com/office/drawing/2014/main" xmlns="" id="{B560C3C0-ADC1-4959-A11A-81D3A7CB4C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0013" y="6300788"/>
              <a:ext cx="30163" cy="16986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0E55A857-5FC5-43D7-B163-89EFB3164005}"/>
              </a:ext>
            </a:extLst>
          </p:cNvPr>
          <p:cNvGrpSpPr/>
          <p:nvPr/>
        </p:nvGrpSpPr>
        <p:grpSpPr>
          <a:xfrm>
            <a:off x="1874904" y="2324530"/>
            <a:ext cx="3776359" cy="899246"/>
            <a:chOff x="8359359" y="2108369"/>
            <a:chExt cx="3776359" cy="899246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xmlns="" id="{ABC2A2C3-411D-49BF-912C-DD1011471D61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xmlns="" id="{977526B5-95C3-428E-8955-37FAFF30198B}"/>
                </a:ext>
              </a:extLst>
            </p:cNvPr>
            <p:cNvSpPr/>
            <p:nvPr/>
          </p:nvSpPr>
          <p:spPr>
            <a:xfrm>
              <a:off x="8359359" y="2457336"/>
              <a:ext cx="3776359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4A469855-C955-4887-B1B8-C0BF8DC58A29}"/>
              </a:ext>
            </a:extLst>
          </p:cNvPr>
          <p:cNvGrpSpPr/>
          <p:nvPr/>
        </p:nvGrpSpPr>
        <p:grpSpPr>
          <a:xfrm>
            <a:off x="1874904" y="3708544"/>
            <a:ext cx="3776359" cy="899246"/>
            <a:chOff x="8359359" y="2108369"/>
            <a:chExt cx="3776359" cy="899246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xmlns="" id="{E2FD8B43-D921-429F-AE5B-EC59E98FFA1E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xmlns="" id="{787EA3D9-7BC8-4234-821B-997AA70D65BB}"/>
                </a:ext>
              </a:extLst>
            </p:cNvPr>
            <p:cNvSpPr/>
            <p:nvPr/>
          </p:nvSpPr>
          <p:spPr>
            <a:xfrm>
              <a:off x="8359359" y="2457336"/>
              <a:ext cx="3776359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xmlns="" id="{08637D03-0E4F-462D-8B53-C1BF114CA9F4}"/>
              </a:ext>
            </a:extLst>
          </p:cNvPr>
          <p:cNvGrpSpPr/>
          <p:nvPr/>
        </p:nvGrpSpPr>
        <p:grpSpPr>
          <a:xfrm>
            <a:off x="1874904" y="5185180"/>
            <a:ext cx="3776359" cy="899246"/>
            <a:chOff x="8359359" y="2108369"/>
            <a:chExt cx="3776359" cy="899246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xmlns="" id="{CEC43FF1-FD5E-44B8-8FDD-D7966E4BEA53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xmlns="" id="{F060A004-987D-4178-B825-9872DFB41A99}"/>
                </a:ext>
              </a:extLst>
            </p:cNvPr>
            <p:cNvSpPr/>
            <p:nvPr/>
          </p:nvSpPr>
          <p:spPr>
            <a:xfrm>
              <a:off x="8359359" y="2457336"/>
              <a:ext cx="3776359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755813F5-B1F0-48FE-BE48-4B0DFF0D77BC}"/>
              </a:ext>
            </a:extLst>
          </p:cNvPr>
          <p:cNvGrpSpPr/>
          <p:nvPr/>
        </p:nvGrpSpPr>
        <p:grpSpPr>
          <a:xfrm>
            <a:off x="7616908" y="2376989"/>
            <a:ext cx="3776359" cy="899246"/>
            <a:chOff x="8359359" y="2108369"/>
            <a:chExt cx="3776359" cy="899246"/>
          </a:xfrm>
        </p:grpSpPr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xmlns="" id="{9684981A-316F-4324-8E9E-50E49CBEA6CB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xmlns="" id="{2933D7A3-C513-4965-9FBD-0808F88A0352}"/>
                </a:ext>
              </a:extLst>
            </p:cNvPr>
            <p:cNvSpPr/>
            <p:nvPr/>
          </p:nvSpPr>
          <p:spPr>
            <a:xfrm>
              <a:off x="8359359" y="2457336"/>
              <a:ext cx="3776359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C03BCCAA-7AA6-4563-843C-7FC3A593F9EB}"/>
              </a:ext>
            </a:extLst>
          </p:cNvPr>
          <p:cNvGrpSpPr/>
          <p:nvPr/>
        </p:nvGrpSpPr>
        <p:grpSpPr>
          <a:xfrm>
            <a:off x="7616908" y="3761003"/>
            <a:ext cx="3776359" cy="899246"/>
            <a:chOff x="8359359" y="2108369"/>
            <a:chExt cx="3776359" cy="89924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xmlns="" id="{C76EB3F1-0670-4D80-8082-A8FDD8CAEE3F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xmlns="" id="{B99491EB-7BB4-418C-98A9-7C9E2B22D25A}"/>
                </a:ext>
              </a:extLst>
            </p:cNvPr>
            <p:cNvSpPr/>
            <p:nvPr/>
          </p:nvSpPr>
          <p:spPr>
            <a:xfrm>
              <a:off x="8359359" y="2457336"/>
              <a:ext cx="3776359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xmlns="" id="{AC22E61D-EB64-4C24-99F5-0EE43BA25967}"/>
              </a:ext>
            </a:extLst>
          </p:cNvPr>
          <p:cNvGrpSpPr/>
          <p:nvPr/>
        </p:nvGrpSpPr>
        <p:grpSpPr>
          <a:xfrm>
            <a:off x="7616908" y="5237639"/>
            <a:ext cx="3776359" cy="899246"/>
            <a:chOff x="8359359" y="2108369"/>
            <a:chExt cx="3776359" cy="899246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xmlns="" id="{1B8F6658-FA6D-4089-9BD3-6DCA6F8025FA}"/>
                </a:ext>
              </a:extLst>
            </p:cNvPr>
            <p:cNvSpPr txBox="1"/>
            <p:nvPr/>
          </p:nvSpPr>
          <p:spPr>
            <a:xfrm>
              <a:off x="8359359" y="2108369"/>
              <a:ext cx="36633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2400" b="0" spc="20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添加文本信息</a:t>
              </a: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xmlns="" id="{EB957B14-CC39-46B1-AB9E-80847811DE62}"/>
                </a:ext>
              </a:extLst>
            </p:cNvPr>
            <p:cNvSpPr/>
            <p:nvPr/>
          </p:nvSpPr>
          <p:spPr>
            <a:xfrm>
              <a:off x="8359359" y="2457336"/>
              <a:ext cx="3776359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xmlns="" id="{110D353E-81DD-4317-833D-65B205A5DE34}"/>
              </a:ext>
            </a:extLst>
          </p:cNvPr>
          <p:cNvSpPr txBox="1"/>
          <p:nvPr/>
        </p:nvSpPr>
        <p:spPr>
          <a:xfrm>
            <a:off x="4277538" y="721115"/>
            <a:ext cx="366334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400" b="0" spc="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点击此处添加文本信息</a:t>
            </a:r>
          </a:p>
        </p:txBody>
      </p:sp>
    </p:spTree>
    <p:extLst>
      <p:ext uri="{BB962C8B-B14F-4D97-AF65-F5344CB8AC3E}">
        <p14:creationId xmlns:p14="http://schemas.microsoft.com/office/powerpoint/2010/main" val="700950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0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图片 2">
            <a:extLst>
              <a:ext uri="{FF2B5EF4-FFF2-40B4-BE49-F238E27FC236}">
                <a16:creationId xmlns:a16="http://schemas.microsoft.com/office/drawing/2014/main" xmlns="" id="{6CCDB0C8-BBE6-45AB-868A-9D7739A22B9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1"/>
          </a:xfrm>
          <a:custGeom>
            <a:avLst/>
            <a:gdLst/>
            <a:ahLst/>
            <a:cxnLst/>
            <a:rect l="0" t="0" r="0" b="0"/>
            <a:pathLst>
              <a:path w="12192001" h="6858001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74" name="Picture 2" descr="http://img.hb.aicdn.com/47d4ae6531357c07675b13644c5ba44d51ad985d152d22-Zwsk2E">
            <a:extLst>
              <a:ext uri="{FF2B5EF4-FFF2-40B4-BE49-F238E27FC236}">
                <a16:creationId xmlns:a16="http://schemas.microsoft.com/office/drawing/2014/main" xmlns="" id="{98BECD26-1A55-4C66-99EF-4C086BEF9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7206343" cy="450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78BE2D3E-E679-474A-A8EC-D397D91AE78A}"/>
              </a:ext>
            </a:extLst>
          </p:cNvPr>
          <p:cNvSpPr/>
          <p:nvPr/>
        </p:nvSpPr>
        <p:spPr>
          <a:xfrm>
            <a:off x="5734706" y="2160710"/>
            <a:ext cx="2858946" cy="4327037"/>
          </a:xfrm>
          <a:prstGeom prst="rect">
            <a:avLst/>
          </a:pr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5400000" scaled="1"/>
          </a:grad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7D006A2F-DDB1-4365-A724-4C42AF97DADC}"/>
              </a:ext>
            </a:extLst>
          </p:cNvPr>
          <p:cNvSpPr/>
          <p:nvPr/>
        </p:nvSpPr>
        <p:spPr>
          <a:xfrm>
            <a:off x="8828886" y="2160710"/>
            <a:ext cx="2858946" cy="4327037"/>
          </a:xfrm>
          <a:prstGeom prst="rect">
            <a:avLst/>
          </a:pr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5400000" scaled="1"/>
          </a:grad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8C99BD7B-4D2B-42B5-87EA-951B36BE1349}"/>
              </a:ext>
            </a:extLst>
          </p:cNvPr>
          <p:cNvGrpSpPr/>
          <p:nvPr/>
        </p:nvGrpSpPr>
        <p:grpSpPr>
          <a:xfrm>
            <a:off x="10035783" y="2841182"/>
            <a:ext cx="403532" cy="538656"/>
            <a:chOff x="1675136" y="4046167"/>
            <a:chExt cx="289869" cy="386932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7" name="AutoShape 108">
              <a:extLst>
                <a:ext uri="{FF2B5EF4-FFF2-40B4-BE49-F238E27FC236}">
                  <a16:creationId xmlns:a16="http://schemas.microsoft.com/office/drawing/2014/main" xmlns="" id="{E110BD0F-CF3B-4C29-B593-D13FC3A2A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108" y="4118799"/>
              <a:ext cx="145265" cy="1452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00"/>
                  </a:moveTo>
                  <a:cubicBezTo>
                    <a:pt x="15764" y="1800"/>
                    <a:pt x="19800" y="5835"/>
                    <a:pt x="19800" y="10800"/>
                  </a:cubicBezTo>
                  <a:cubicBezTo>
                    <a:pt x="19800" y="15764"/>
                    <a:pt x="15764" y="19800"/>
                    <a:pt x="10800" y="19800"/>
                  </a:cubicBezTo>
                  <a:cubicBezTo>
                    <a:pt x="5835" y="19800"/>
                    <a:pt x="1800" y="15764"/>
                    <a:pt x="1800" y="10800"/>
                  </a:cubicBezTo>
                  <a:cubicBezTo>
                    <a:pt x="1800" y="5835"/>
                    <a:pt x="5835" y="1800"/>
                    <a:pt x="10800" y="1800"/>
                  </a:cubicBezTo>
                  <a:moveTo>
                    <a:pt x="10800" y="21599"/>
                  </a:moveTo>
                  <a:cubicBezTo>
                    <a:pt x="16756" y="21599"/>
                    <a:pt x="21600" y="16756"/>
                    <a:pt x="21600" y="10800"/>
                  </a:cubicBezTo>
                  <a:cubicBezTo>
                    <a:pt x="21600" y="4843"/>
                    <a:pt x="16756" y="0"/>
                    <a:pt x="10800" y="0"/>
                  </a:cubicBezTo>
                  <a:cubicBezTo>
                    <a:pt x="4843" y="0"/>
                    <a:pt x="0" y="4843"/>
                    <a:pt x="0" y="10800"/>
                  </a:cubicBezTo>
                  <a:cubicBezTo>
                    <a:pt x="0" y="16756"/>
                    <a:pt x="4843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sz="4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8" name="AutoShape 109">
              <a:extLst>
                <a:ext uri="{FF2B5EF4-FFF2-40B4-BE49-F238E27FC236}">
                  <a16:creationId xmlns:a16="http://schemas.microsoft.com/office/drawing/2014/main" xmlns="" id="{A124A964-FE5D-48B6-9FFF-584214399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5136" y="4046167"/>
              <a:ext cx="289869" cy="38693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904" y="20170"/>
                  </a:moveTo>
                  <a:cubicBezTo>
                    <a:pt x="10885" y="20184"/>
                    <a:pt x="10830" y="20215"/>
                    <a:pt x="10782" y="20237"/>
                  </a:cubicBezTo>
                  <a:cubicBezTo>
                    <a:pt x="10774" y="20218"/>
                    <a:pt x="10707" y="20178"/>
                    <a:pt x="10666" y="20147"/>
                  </a:cubicBezTo>
                  <a:cubicBezTo>
                    <a:pt x="7368" y="17300"/>
                    <a:pt x="1799" y="12497"/>
                    <a:pt x="1799" y="8101"/>
                  </a:cubicBezTo>
                  <a:cubicBezTo>
                    <a:pt x="1799" y="4378"/>
                    <a:pt x="5838" y="1350"/>
                    <a:pt x="10800" y="1350"/>
                  </a:cubicBezTo>
                  <a:cubicBezTo>
                    <a:pt x="15762" y="1350"/>
                    <a:pt x="19800" y="4378"/>
                    <a:pt x="19800" y="8101"/>
                  </a:cubicBezTo>
                  <a:cubicBezTo>
                    <a:pt x="19800" y="12497"/>
                    <a:pt x="14231" y="17300"/>
                    <a:pt x="10904" y="20170"/>
                  </a:cubicBezTo>
                  <a:moveTo>
                    <a:pt x="10800" y="0"/>
                  </a:moveTo>
                  <a:cubicBezTo>
                    <a:pt x="4844" y="0"/>
                    <a:pt x="0" y="3588"/>
                    <a:pt x="0" y="8101"/>
                  </a:cubicBezTo>
                  <a:cubicBezTo>
                    <a:pt x="0" y="12826"/>
                    <a:pt x="5400" y="17660"/>
                    <a:pt x="9337" y="21056"/>
                  </a:cubicBezTo>
                  <a:cubicBezTo>
                    <a:pt x="9352" y="21070"/>
                    <a:pt x="9984" y="21599"/>
                    <a:pt x="10766" y="21599"/>
                  </a:cubicBezTo>
                  <a:lnTo>
                    <a:pt x="10834" y="21599"/>
                  </a:lnTo>
                  <a:cubicBezTo>
                    <a:pt x="11615" y="21599"/>
                    <a:pt x="12247" y="21070"/>
                    <a:pt x="12262" y="21056"/>
                  </a:cubicBezTo>
                  <a:cubicBezTo>
                    <a:pt x="16200" y="17660"/>
                    <a:pt x="21599" y="12826"/>
                    <a:pt x="21599" y="8101"/>
                  </a:cubicBezTo>
                  <a:cubicBezTo>
                    <a:pt x="21599" y="3588"/>
                    <a:pt x="16755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sz="4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70A33D49-91A2-4AEF-9FE2-1CC4294A2FAB}"/>
              </a:ext>
            </a:extLst>
          </p:cNvPr>
          <p:cNvGrpSpPr/>
          <p:nvPr/>
        </p:nvGrpSpPr>
        <p:grpSpPr>
          <a:xfrm>
            <a:off x="6908050" y="2841892"/>
            <a:ext cx="470636" cy="537736"/>
            <a:chOff x="1650708" y="2500418"/>
            <a:chExt cx="338071" cy="386272"/>
          </a:xfrm>
          <a:solidFill>
            <a:schemeClr val="bg1"/>
          </a:solidFill>
        </p:grpSpPr>
        <p:sp>
          <p:nvSpPr>
            <p:cNvPr id="10" name="AutoShape 131">
              <a:extLst>
                <a:ext uri="{FF2B5EF4-FFF2-40B4-BE49-F238E27FC236}">
                  <a16:creationId xmlns:a16="http://schemas.microsoft.com/office/drawing/2014/main" xmlns="" id="{C7FB3E61-D857-4F6D-AE79-134DCA7B3D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0708" y="2500418"/>
              <a:ext cx="338071" cy="38627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057" y="5400"/>
                  </a:moveTo>
                  <a:lnTo>
                    <a:pt x="20057" y="6075"/>
                  </a:lnTo>
                  <a:lnTo>
                    <a:pt x="1542" y="6075"/>
                  </a:lnTo>
                  <a:lnTo>
                    <a:pt x="1542" y="5400"/>
                  </a:lnTo>
                  <a:lnTo>
                    <a:pt x="1542" y="4725"/>
                  </a:lnTo>
                  <a:cubicBezTo>
                    <a:pt x="1542" y="4352"/>
                    <a:pt x="1887" y="4050"/>
                    <a:pt x="2314" y="4050"/>
                  </a:cubicBezTo>
                  <a:lnTo>
                    <a:pt x="19285" y="4050"/>
                  </a:lnTo>
                  <a:cubicBezTo>
                    <a:pt x="19712" y="4050"/>
                    <a:pt x="20057" y="4352"/>
                    <a:pt x="20057" y="4725"/>
                  </a:cubicBezTo>
                  <a:cubicBezTo>
                    <a:pt x="20057" y="4725"/>
                    <a:pt x="20057" y="5400"/>
                    <a:pt x="20057" y="5400"/>
                  </a:cubicBezTo>
                  <a:close/>
                  <a:moveTo>
                    <a:pt x="18514" y="18900"/>
                  </a:moveTo>
                  <a:cubicBezTo>
                    <a:pt x="18514" y="19644"/>
                    <a:pt x="17822" y="20249"/>
                    <a:pt x="16971" y="20249"/>
                  </a:cubicBezTo>
                  <a:lnTo>
                    <a:pt x="4628" y="20249"/>
                  </a:lnTo>
                  <a:cubicBezTo>
                    <a:pt x="3777" y="20249"/>
                    <a:pt x="3085" y="19644"/>
                    <a:pt x="3085" y="18900"/>
                  </a:cubicBezTo>
                  <a:lnTo>
                    <a:pt x="3085" y="7425"/>
                  </a:lnTo>
                  <a:lnTo>
                    <a:pt x="18514" y="7425"/>
                  </a:lnTo>
                  <a:cubicBezTo>
                    <a:pt x="18514" y="7425"/>
                    <a:pt x="18514" y="18900"/>
                    <a:pt x="18514" y="18900"/>
                  </a:cubicBezTo>
                  <a:close/>
                  <a:moveTo>
                    <a:pt x="6171" y="2025"/>
                  </a:moveTo>
                  <a:cubicBezTo>
                    <a:pt x="6171" y="1652"/>
                    <a:pt x="6516" y="1350"/>
                    <a:pt x="6942" y="1350"/>
                  </a:cubicBezTo>
                  <a:lnTo>
                    <a:pt x="14657" y="1350"/>
                  </a:lnTo>
                  <a:cubicBezTo>
                    <a:pt x="15083" y="1350"/>
                    <a:pt x="15428" y="1652"/>
                    <a:pt x="15428" y="2025"/>
                  </a:cubicBezTo>
                  <a:lnTo>
                    <a:pt x="15428" y="2700"/>
                  </a:lnTo>
                  <a:lnTo>
                    <a:pt x="6171" y="2700"/>
                  </a:lnTo>
                  <a:cubicBezTo>
                    <a:pt x="6171" y="2700"/>
                    <a:pt x="6171" y="2025"/>
                    <a:pt x="6171" y="2025"/>
                  </a:cubicBezTo>
                  <a:close/>
                  <a:moveTo>
                    <a:pt x="21585" y="4601"/>
                  </a:moveTo>
                  <a:cubicBezTo>
                    <a:pt x="21511" y="3541"/>
                    <a:pt x="20516" y="2700"/>
                    <a:pt x="19285" y="2700"/>
                  </a:cubicBezTo>
                  <a:lnTo>
                    <a:pt x="16971" y="2700"/>
                  </a:lnTo>
                  <a:lnTo>
                    <a:pt x="16971" y="2025"/>
                  </a:lnTo>
                  <a:cubicBezTo>
                    <a:pt x="16971" y="906"/>
                    <a:pt x="15935" y="0"/>
                    <a:pt x="14657" y="0"/>
                  </a:cubicBezTo>
                  <a:lnTo>
                    <a:pt x="6942" y="0"/>
                  </a:lnTo>
                  <a:cubicBezTo>
                    <a:pt x="5664" y="0"/>
                    <a:pt x="4628" y="906"/>
                    <a:pt x="4628" y="2025"/>
                  </a:cubicBezTo>
                  <a:lnTo>
                    <a:pt x="4628" y="2700"/>
                  </a:lnTo>
                  <a:lnTo>
                    <a:pt x="2314" y="2700"/>
                  </a:lnTo>
                  <a:cubicBezTo>
                    <a:pt x="1083" y="2700"/>
                    <a:pt x="88" y="3541"/>
                    <a:pt x="14" y="4601"/>
                  </a:cubicBezTo>
                  <a:lnTo>
                    <a:pt x="0" y="4601"/>
                  </a:lnTo>
                  <a:lnTo>
                    <a:pt x="0" y="5400"/>
                  </a:lnTo>
                  <a:lnTo>
                    <a:pt x="0" y="6075"/>
                  </a:lnTo>
                  <a:cubicBezTo>
                    <a:pt x="0" y="6820"/>
                    <a:pt x="691" y="7425"/>
                    <a:pt x="1542" y="7425"/>
                  </a:cubicBezTo>
                  <a:lnTo>
                    <a:pt x="1542" y="18900"/>
                  </a:lnTo>
                  <a:cubicBezTo>
                    <a:pt x="1542" y="20391"/>
                    <a:pt x="2924" y="21599"/>
                    <a:pt x="4628" y="21599"/>
                  </a:cubicBezTo>
                  <a:lnTo>
                    <a:pt x="16971" y="21599"/>
                  </a:lnTo>
                  <a:cubicBezTo>
                    <a:pt x="18675" y="21599"/>
                    <a:pt x="20057" y="20391"/>
                    <a:pt x="20057" y="18900"/>
                  </a:cubicBezTo>
                  <a:lnTo>
                    <a:pt x="20057" y="7425"/>
                  </a:lnTo>
                  <a:cubicBezTo>
                    <a:pt x="20908" y="7425"/>
                    <a:pt x="21599" y="6820"/>
                    <a:pt x="21599" y="6075"/>
                  </a:cubicBezTo>
                  <a:lnTo>
                    <a:pt x="21599" y="5400"/>
                  </a:lnTo>
                  <a:lnTo>
                    <a:pt x="21599" y="4601"/>
                  </a:lnTo>
                  <a:cubicBezTo>
                    <a:pt x="21599" y="4601"/>
                    <a:pt x="21585" y="4601"/>
                    <a:pt x="21585" y="46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sz="4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1" name="AutoShape 132">
              <a:extLst>
                <a:ext uri="{FF2B5EF4-FFF2-40B4-BE49-F238E27FC236}">
                  <a16:creationId xmlns:a16="http://schemas.microsoft.com/office/drawing/2014/main" xmlns="" id="{2EFDEDA4-E395-4CE2-AA97-6AA1C168F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3338" y="2656910"/>
              <a:ext cx="48201" cy="1815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5399" y="1440"/>
                  </a:moveTo>
                  <a:lnTo>
                    <a:pt x="16199" y="1440"/>
                  </a:lnTo>
                  <a:lnTo>
                    <a:pt x="16199" y="20160"/>
                  </a:lnTo>
                  <a:lnTo>
                    <a:pt x="5399" y="20160"/>
                  </a:lnTo>
                  <a:cubicBezTo>
                    <a:pt x="5399" y="20160"/>
                    <a:pt x="5399" y="1440"/>
                    <a:pt x="5399" y="1440"/>
                  </a:cubicBezTo>
                  <a:close/>
                  <a:moveTo>
                    <a:pt x="5399" y="21600"/>
                  </a:moveTo>
                  <a:lnTo>
                    <a:pt x="16199" y="21600"/>
                  </a:lnTo>
                  <a:cubicBezTo>
                    <a:pt x="19187" y="21600"/>
                    <a:pt x="21600" y="20956"/>
                    <a:pt x="21600" y="20160"/>
                  </a:cubicBezTo>
                  <a:lnTo>
                    <a:pt x="21600" y="1440"/>
                  </a:lnTo>
                  <a:cubicBezTo>
                    <a:pt x="21600" y="644"/>
                    <a:pt x="19187" y="0"/>
                    <a:pt x="16199" y="0"/>
                  </a:cubicBezTo>
                  <a:lnTo>
                    <a:pt x="5399" y="0"/>
                  </a:lnTo>
                  <a:cubicBezTo>
                    <a:pt x="2412" y="0"/>
                    <a:pt x="0" y="644"/>
                    <a:pt x="0" y="1440"/>
                  </a:cubicBezTo>
                  <a:lnTo>
                    <a:pt x="0" y="20160"/>
                  </a:lnTo>
                  <a:cubicBezTo>
                    <a:pt x="0" y="20956"/>
                    <a:pt x="2412" y="21600"/>
                    <a:pt x="5399" y="216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sz="4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2" name="AutoShape 133">
              <a:extLst>
                <a:ext uri="{FF2B5EF4-FFF2-40B4-BE49-F238E27FC236}">
                  <a16:creationId xmlns:a16="http://schemas.microsoft.com/office/drawing/2014/main" xmlns="" id="{EDA79CAF-A03F-4B35-8EE9-9A7A644CC1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5970" y="2656910"/>
              <a:ext cx="48201" cy="1815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5399" y="1440"/>
                  </a:moveTo>
                  <a:lnTo>
                    <a:pt x="16199" y="1440"/>
                  </a:lnTo>
                  <a:lnTo>
                    <a:pt x="16199" y="20160"/>
                  </a:lnTo>
                  <a:lnTo>
                    <a:pt x="5399" y="20160"/>
                  </a:lnTo>
                  <a:cubicBezTo>
                    <a:pt x="5399" y="20160"/>
                    <a:pt x="5399" y="1440"/>
                    <a:pt x="5399" y="1440"/>
                  </a:cubicBezTo>
                  <a:close/>
                  <a:moveTo>
                    <a:pt x="5399" y="21600"/>
                  </a:moveTo>
                  <a:lnTo>
                    <a:pt x="16199" y="21600"/>
                  </a:lnTo>
                  <a:cubicBezTo>
                    <a:pt x="19187" y="21600"/>
                    <a:pt x="21600" y="20956"/>
                    <a:pt x="21600" y="20160"/>
                  </a:cubicBezTo>
                  <a:lnTo>
                    <a:pt x="21600" y="1440"/>
                  </a:lnTo>
                  <a:cubicBezTo>
                    <a:pt x="21600" y="644"/>
                    <a:pt x="19187" y="0"/>
                    <a:pt x="16199" y="0"/>
                  </a:cubicBezTo>
                  <a:lnTo>
                    <a:pt x="5399" y="0"/>
                  </a:lnTo>
                  <a:cubicBezTo>
                    <a:pt x="2412" y="0"/>
                    <a:pt x="0" y="644"/>
                    <a:pt x="0" y="1440"/>
                  </a:cubicBezTo>
                  <a:lnTo>
                    <a:pt x="0" y="20160"/>
                  </a:lnTo>
                  <a:cubicBezTo>
                    <a:pt x="0" y="20956"/>
                    <a:pt x="2412" y="21600"/>
                    <a:pt x="5399" y="216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sz="4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3" name="AutoShape 134">
              <a:extLst>
                <a:ext uri="{FF2B5EF4-FFF2-40B4-BE49-F238E27FC236}">
                  <a16:creationId xmlns:a16="http://schemas.microsoft.com/office/drawing/2014/main" xmlns="" id="{277B0D13-D9D7-427C-90F6-E7D6A1C9C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7943" y="2656910"/>
              <a:ext cx="48201" cy="1815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5399" y="1440"/>
                  </a:moveTo>
                  <a:lnTo>
                    <a:pt x="16199" y="1440"/>
                  </a:lnTo>
                  <a:lnTo>
                    <a:pt x="16199" y="20160"/>
                  </a:lnTo>
                  <a:lnTo>
                    <a:pt x="5399" y="20160"/>
                  </a:lnTo>
                  <a:cubicBezTo>
                    <a:pt x="5399" y="20160"/>
                    <a:pt x="5399" y="1440"/>
                    <a:pt x="5399" y="1440"/>
                  </a:cubicBezTo>
                  <a:close/>
                  <a:moveTo>
                    <a:pt x="5399" y="21600"/>
                  </a:moveTo>
                  <a:lnTo>
                    <a:pt x="16199" y="21600"/>
                  </a:lnTo>
                  <a:cubicBezTo>
                    <a:pt x="19187" y="21600"/>
                    <a:pt x="21600" y="20956"/>
                    <a:pt x="21600" y="20160"/>
                  </a:cubicBezTo>
                  <a:lnTo>
                    <a:pt x="21600" y="1440"/>
                  </a:lnTo>
                  <a:cubicBezTo>
                    <a:pt x="21600" y="644"/>
                    <a:pt x="19187" y="0"/>
                    <a:pt x="16199" y="0"/>
                  </a:cubicBezTo>
                  <a:lnTo>
                    <a:pt x="5399" y="0"/>
                  </a:lnTo>
                  <a:cubicBezTo>
                    <a:pt x="2412" y="0"/>
                    <a:pt x="0" y="644"/>
                    <a:pt x="0" y="1440"/>
                  </a:cubicBezTo>
                  <a:lnTo>
                    <a:pt x="0" y="20160"/>
                  </a:lnTo>
                  <a:cubicBezTo>
                    <a:pt x="0" y="20956"/>
                    <a:pt x="2412" y="21600"/>
                    <a:pt x="5399" y="216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sz="4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65D23C20-A760-4A19-A42E-9C3E3EA0A5E2}"/>
              </a:ext>
            </a:extLst>
          </p:cNvPr>
          <p:cNvSpPr/>
          <p:nvPr/>
        </p:nvSpPr>
        <p:spPr>
          <a:xfrm>
            <a:off x="5895961" y="4258829"/>
            <a:ext cx="2535944" cy="1671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ED656A46-00E4-481C-9CF2-3E41EEA799CC}"/>
              </a:ext>
            </a:extLst>
          </p:cNvPr>
          <p:cNvSpPr/>
          <p:nvPr/>
        </p:nvSpPr>
        <p:spPr>
          <a:xfrm>
            <a:off x="8990634" y="4326799"/>
            <a:ext cx="253594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xmlns="" id="{484C1DA3-5CA7-4864-BF8D-5AE9E5AB86C7}"/>
              </a:ext>
            </a:extLst>
          </p:cNvPr>
          <p:cNvSpPr/>
          <p:nvPr/>
        </p:nvSpPr>
        <p:spPr>
          <a:xfrm>
            <a:off x="6211433" y="3794577"/>
            <a:ext cx="1904999" cy="43236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060018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添加标题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xmlns="" id="{FBC448A6-3A08-4E2A-A18E-AB0F9B747D8E}"/>
              </a:ext>
            </a:extLst>
          </p:cNvPr>
          <p:cNvSpPr/>
          <p:nvPr/>
        </p:nvSpPr>
        <p:spPr>
          <a:xfrm>
            <a:off x="9305647" y="3814306"/>
            <a:ext cx="1904999" cy="43236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添加标题</a:t>
            </a:r>
          </a:p>
        </p:txBody>
      </p:sp>
      <p:sp>
        <p:nvSpPr>
          <p:cNvPr id="21" name="圆角矩形 1">
            <a:extLst>
              <a:ext uri="{FF2B5EF4-FFF2-40B4-BE49-F238E27FC236}">
                <a16:creationId xmlns:a16="http://schemas.microsoft.com/office/drawing/2014/main" xmlns="" id="{8236C8CF-CA49-4AF1-B663-9BE340DB199D}"/>
              </a:ext>
            </a:extLst>
          </p:cNvPr>
          <p:cNvSpPr/>
          <p:nvPr/>
        </p:nvSpPr>
        <p:spPr>
          <a:xfrm>
            <a:off x="476918" y="5299877"/>
            <a:ext cx="110912" cy="85554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flat">
            <a:noFill/>
            <a:prstDash val="solid"/>
            <a:miter lim="800000"/>
            <a:headEnd/>
            <a:tailEnd/>
          </a:ln>
          <a:effectLst>
            <a:outerShdw blurRad="190500" dist="76200" dir="5400000" sx="103000" sy="103000" algn="t" rotWithShape="0">
              <a:prstClr val="black">
                <a:alpha val="1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xmlns="" id="{0CE61F6B-3E00-489D-A07D-1CB1094CBFE1}"/>
              </a:ext>
            </a:extLst>
          </p:cNvPr>
          <p:cNvSpPr txBox="1"/>
          <p:nvPr/>
        </p:nvSpPr>
        <p:spPr>
          <a:xfrm>
            <a:off x="665422" y="5206547"/>
            <a:ext cx="3663345" cy="432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400" b="0" spc="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2000" dirty="0"/>
              <a:t>点击此处添加文本信息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1D3750D0-1D73-4F40-B4D0-C0CA09A87C89}"/>
              </a:ext>
            </a:extLst>
          </p:cNvPr>
          <p:cNvSpPr/>
          <p:nvPr/>
        </p:nvSpPr>
        <p:spPr>
          <a:xfrm>
            <a:off x="665422" y="5605140"/>
            <a:ext cx="4776699" cy="550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6510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080064" y="3160545"/>
            <a:ext cx="4031873" cy="1938992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1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观</a:t>
            </a:r>
            <a:r>
              <a:rPr lang="zh-CN" altLang="en-US" sz="1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  </a:t>
            </a:r>
            <a:r>
              <a:rPr lang="zh-CN" altLang="en-US" sz="1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看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3633900" y="548134"/>
            <a:ext cx="4924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3633900" y="548134"/>
            <a:ext cx="0" cy="26227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 flipV="1">
            <a:off x="3633900" y="5304257"/>
            <a:ext cx="4924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H="1" flipV="1">
            <a:off x="8558100" y="2681515"/>
            <a:ext cx="0" cy="262274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4080064" y="761547"/>
            <a:ext cx="403187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谢</a:t>
            </a:r>
            <a:r>
              <a:rPr lang="zh-CN" altLang="en-US" sz="1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姚体" panose="02010601030101010101" pitchFamily="2" charset="-122"/>
                <a:ea typeface="方正姚体" panose="02010601030101010101" pitchFamily="2" charset="-122"/>
              </a:rPr>
              <a:t>  谢</a:t>
            </a:r>
            <a:endParaRPr lang="en-US" altLang="zh-CN" sz="1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 rot="2700000">
            <a:off x="5805685" y="2865725"/>
            <a:ext cx="580630" cy="580630"/>
            <a:chOff x="-701723" y="3570027"/>
            <a:chExt cx="272956" cy="272956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-701723" y="3706505"/>
              <a:ext cx="27295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rot="16200000">
              <a:off x="-701723" y="3706505"/>
              <a:ext cx="272956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文本框 27"/>
          <p:cNvSpPr txBox="1"/>
          <p:nvPr/>
        </p:nvSpPr>
        <p:spPr>
          <a:xfrm>
            <a:off x="3404892" y="3238491"/>
            <a:ext cx="461665" cy="194293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201X.XX.XX</a:t>
            </a:r>
            <a:endParaRPr lang="zh-CN" altLang="en-US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327267" y="785099"/>
            <a:ext cx="461665" cy="16048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</a:t>
            </a:r>
            <a:r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967006" y="5959939"/>
            <a:ext cx="4257989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500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寻找</a:t>
            </a:r>
            <a:r>
              <a:rPr lang="zh-CN" altLang="en-US" sz="25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太阳所在的</a:t>
            </a:r>
            <a:r>
              <a:rPr lang="zh-CN" altLang="en-US" sz="2500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地方</a:t>
            </a:r>
            <a:endParaRPr lang="zh-CN" altLang="en-US" sz="25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240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28" grpId="0"/>
      <p:bldP spid="29" grpId="0"/>
      <p:bldP spid="30" grpId="0"/>
      <p:bldP spid="30" grpId="1" bldLvl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016" y="-12489"/>
            <a:ext cx="3042168" cy="6882979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6201" y="-12489"/>
            <a:ext cx="3042168" cy="6882978"/>
          </a:xfrm>
          <a:prstGeom prst="rect">
            <a:avLst/>
          </a:prstGeom>
        </p:spPr>
      </p:pic>
      <p:pic>
        <p:nvPicPr>
          <p:cNvPr id="54" name="图片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2489"/>
            <a:ext cx="3066554" cy="6882979"/>
          </a:xfrm>
          <a:prstGeom prst="rect">
            <a:avLst/>
          </a:prstGeom>
        </p:spPr>
      </p:pic>
      <p:pic>
        <p:nvPicPr>
          <p:cNvPr id="56" name="图片 5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9832" y="-12490"/>
            <a:ext cx="3042168" cy="6882981"/>
          </a:xfrm>
          <a:prstGeom prst="rect">
            <a:avLst/>
          </a:prstGeom>
        </p:spPr>
      </p:pic>
      <p:grpSp>
        <p:nvGrpSpPr>
          <p:cNvPr id="59" name="组合 58"/>
          <p:cNvGrpSpPr/>
          <p:nvPr/>
        </p:nvGrpSpPr>
        <p:grpSpPr>
          <a:xfrm>
            <a:off x="543138" y="1377329"/>
            <a:ext cx="1938528" cy="1938528"/>
            <a:chOff x="543138" y="1116467"/>
            <a:chExt cx="1938528" cy="1938528"/>
          </a:xfrm>
        </p:grpSpPr>
        <p:sp>
          <p:nvSpPr>
            <p:cNvPr id="57" name="椭圆 56"/>
            <p:cNvSpPr/>
            <p:nvPr/>
          </p:nvSpPr>
          <p:spPr>
            <a:xfrm>
              <a:off x="543138" y="1116467"/>
              <a:ext cx="1938528" cy="193852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107484" y="1362456"/>
              <a:ext cx="80983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800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1</a:t>
              </a:r>
              <a:endParaRPr lang="zh-CN" altLang="en-US" sz="8800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xmlns="" id="{99B5258B-794C-493A-A4D5-F670A1578014}"/>
              </a:ext>
            </a:extLst>
          </p:cNvPr>
          <p:cNvSpPr txBox="1"/>
          <p:nvPr/>
        </p:nvSpPr>
        <p:spPr>
          <a:xfrm>
            <a:off x="204810" y="3580956"/>
            <a:ext cx="2615184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输入文本标题</a:t>
            </a:r>
            <a:endParaRPr lang="zh-CN" altLang="en-US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287106" y="4455454"/>
            <a:ext cx="2450592" cy="1025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3587847" y="1377329"/>
            <a:ext cx="1938528" cy="1938528"/>
            <a:chOff x="543138" y="1116467"/>
            <a:chExt cx="1938528" cy="1938528"/>
          </a:xfrm>
        </p:grpSpPr>
        <p:sp>
          <p:nvSpPr>
            <p:cNvPr id="67" name="椭圆 66"/>
            <p:cNvSpPr/>
            <p:nvPr/>
          </p:nvSpPr>
          <p:spPr>
            <a:xfrm>
              <a:off x="543138" y="1116467"/>
              <a:ext cx="1938528" cy="193852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1107484" y="1362456"/>
              <a:ext cx="80983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800" i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</a:t>
              </a:r>
              <a:endParaRPr lang="zh-CN" altLang="en-US" sz="8800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xmlns="" id="{99B5258B-794C-493A-A4D5-F670A1578014}"/>
              </a:ext>
            </a:extLst>
          </p:cNvPr>
          <p:cNvSpPr txBox="1"/>
          <p:nvPr/>
        </p:nvSpPr>
        <p:spPr>
          <a:xfrm>
            <a:off x="3249519" y="3580956"/>
            <a:ext cx="2615184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输入文本标题</a:t>
            </a:r>
            <a:endParaRPr lang="zh-CN" altLang="en-US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3331815" y="4455454"/>
            <a:ext cx="2450592" cy="1025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6644749" y="1377329"/>
            <a:ext cx="1938528" cy="1938528"/>
            <a:chOff x="543138" y="1116467"/>
            <a:chExt cx="1938528" cy="1938528"/>
          </a:xfrm>
        </p:grpSpPr>
        <p:sp>
          <p:nvSpPr>
            <p:cNvPr id="73" name="椭圆 72"/>
            <p:cNvSpPr/>
            <p:nvPr/>
          </p:nvSpPr>
          <p:spPr>
            <a:xfrm>
              <a:off x="543138" y="1116467"/>
              <a:ext cx="1938528" cy="193852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1107484" y="1362456"/>
              <a:ext cx="80983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800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3</a:t>
              </a:r>
              <a:endParaRPr lang="zh-CN" altLang="en-US" sz="8800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xmlns="" id="{99B5258B-794C-493A-A4D5-F670A1578014}"/>
              </a:ext>
            </a:extLst>
          </p:cNvPr>
          <p:cNvSpPr txBox="1"/>
          <p:nvPr/>
        </p:nvSpPr>
        <p:spPr>
          <a:xfrm>
            <a:off x="6306421" y="3580956"/>
            <a:ext cx="2615184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输入文本标题</a:t>
            </a:r>
            <a:endParaRPr lang="zh-CN" altLang="en-US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388717" y="4455454"/>
            <a:ext cx="2450592" cy="1025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9701652" y="1377329"/>
            <a:ext cx="1938528" cy="1938528"/>
            <a:chOff x="543138" y="1116467"/>
            <a:chExt cx="1938528" cy="1938528"/>
          </a:xfrm>
        </p:grpSpPr>
        <p:sp>
          <p:nvSpPr>
            <p:cNvPr id="79" name="椭圆 78"/>
            <p:cNvSpPr/>
            <p:nvPr/>
          </p:nvSpPr>
          <p:spPr>
            <a:xfrm>
              <a:off x="543138" y="1116467"/>
              <a:ext cx="1938528" cy="193852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107484" y="1362456"/>
              <a:ext cx="809837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800" i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4</a:t>
              </a:r>
              <a:endParaRPr lang="zh-CN" altLang="en-US" sz="8800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77" name="文本框 76">
            <a:extLst>
              <a:ext uri="{FF2B5EF4-FFF2-40B4-BE49-F238E27FC236}">
                <a16:creationId xmlns:a16="http://schemas.microsoft.com/office/drawing/2014/main" xmlns="" id="{99B5258B-794C-493A-A4D5-F670A1578014}"/>
              </a:ext>
            </a:extLst>
          </p:cNvPr>
          <p:cNvSpPr txBox="1"/>
          <p:nvPr/>
        </p:nvSpPr>
        <p:spPr>
          <a:xfrm>
            <a:off x="9363324" y="3580956"/>
            <a:ext cx="2615184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b="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输入文本标题</a:t>
            </a:r>
            <a:endParaRPr lang="zh-CN" altLang="en-US" b="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9445620" y="4455454"/>
            <a:ext cx="2450592" cy="1025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883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a3b61033db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96825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993649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786128" y="2871216"/>
            <a:ext cx="390143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529838" y="2871216"/>
            <a:ext cx="469394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560062" y="2871216"/>
            <a:ext cx="554738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4675630" y="2871216"/>
            <a:ext cx="6013705" cy="1115568"/>
          </a:xfrm>
          <a:custGeom>
            <a:avLst/>
            <a:gdLst/>
            <a:ahLst/>
            <a:cxnLst/>
            <a:rect l="l" t="t" r="r" b="b"/>
            <a:pathLst>
              <a:path w="6013705" h="1115568">
                <a:moveTo>
                  <a:pt x="601521" y="662269"/>
                </a:moveTo>
                <a:lnTo>
                  <a:pt x="714481" y="662269"/>
                </a:lnTo>
                <a:lnTo>
                  <a:pt x="714481" y="740850"/>
                </a:lnTo>
                <a:lnTo>
                  <a:pt x="601521" y="740850"/>
                </a:lnTo>
                <a:close/>
                <a:moveTo>
                  <a:pt x="4709846" y="588599"/>
                </a:moveTo>
                <a:lnTo>
                  <a:pt x="4651730" y="616430"/>
                </a:lnTo>
                <a:cubicBezTo>
                  <a:pt x="4697568" y="706471"/>
                  <a:pt x="4738223" y="793783"/>
                  <a:pt x="4773694" y="878367"/>
                </a:cubicBezTo>
                <a:lnTo>
                  <a:pt x="4839178" y="849718"/>
                </a:lnTo>
                <a:cubicBezTo>
                  <a:pt x="4804799" y="774956"/>
                  <a:pt x="4761688" y="687917"/>
                  <a:pt x="4709846" y="588599"/>
                </a:cubicBezTo>
                <a:close/>
                <a:moveTo>
                  <a:pt x="4388973" y="588599"/>
                </a:moveTo>
                <a:cubicBezTo>
                  <a:pt x="4344772" y="692828"/>
                  <a:pt x="4300842" y="780141"/>
                  <a:pt x="4257186" y="850536"/>
                </a:cubicBezTo>
                <a:cubicBezTo>
                  <a:pt x="4280106" y="859813"/>
                  <a:pt x="4300024" y="869363"/>
                  <a:pt x="4316940" y="879186"/>
                </a:cubicBezTo>
                <a:cubicBezTo>
                  <a:pt x="4361142" y="801696"/>
                  <a:pt x="4405617" y="713019"/>
                  <a:pt x="4450365" y="613155"/>
                </a:cubicBezTo>
                <a:close/>
                <a:moveTo>
                  <a:pt x="4966054" y="555038"/>
                </a:moveTo>
                <a:lnTo>
                  <a:pt x="4966054" y="608244"/>
                </a:lnTo>
                <a:lnTo>
                  <a:pt x="5149410" y="608244"/>
                </a:lnTo>
                <a:lnTo>
                  <a:pt x="5149410" y="831710"/>
                </a:lnTo>
                <a:cubicBezTo>
                  <a:pt x="5118305" y="809336"/>
                  <a:pt x="5092658" y="779868"/>
                  <a:pt x="5072466" y="743306"/>
                </a:cubicBezTo>
                <a:cubicBezTo>
                  <a:pt x="5076286" y="712746"/>
                  <a:pt x="5079014" y="680550"/>
                  <a:pt x="5080652" y="646716"/>
                </a:cubicBezTo>
                <a:lnTo>
                  <a:pt x="5024172" y="646716"/>
                </a:lnTo>
                <a:cubicBezTo>
                  <a:pt x="5020897" y="759677"/>
                  <a:pt x="4999342" y="843169"/>
                  <a:pt x="4959506" y="897194"/>
                </a:cubicBezTo>
                <a:cubicBezTo>
                  <a:pt x="4972602" y="922842"/>
                  <a:pt x="4984608" y="948490"/>
                  <a:pt x="4995522" y="974138"/>
                </a:cubicBezTo>
                <a:cubicBezTo>
                  <a:pt x="5023898" y="928845"/>
                  <a:pt x="5045181" y="875366"/>
                  <a:pt x="5059369" y="813701"/>
                </a:cubicBezTo>
                <a:cubicBezTo>
                  <a:pt x="5117214" y="896103"/>
                  <a:pt x="5206982" y="938940"/>
                  <a:pt x="5328674" y="942214"/>
                </a:cubicBezTo>
                <a:cubicBezTo>
                  <a:pt x="5414348" y="949309"/>
                  <a:pt x="5554868" y="950400"/>
                  <a:pt x="5750230" y="945489"/>
                </a:cubicBezTo>
                <a:cubicBezTo>
                  <a:pt x="5759506" y="920386"/>
                  <a:pt x="5767146" y="898831"/>
                  <a:pt x="5773149" y="880823"/>
                </a:cubicBezTo>
                <a:cubicBezTo>
                  <a:pt x="5572876" y="889554"/>
                  <a:pt x="5424718" y="890918"/>
                  <a:pt x="5328674" y="884916"/>
                </a:cubicBezTo>
                <a:cubicBezTo>
                  <a:pt x="5281743" y="883824"/>
                  <a:pt x="5239996" y="875912"/>
                  <a:pt x="5203435" y="861178"/>
                </a:cubicBezTo>
                <a:lnTo>
                  <a:pt x="5203435" y="748217"/>
                </a:lnTo>
                <a:lnTo>
                  <a:pt x="5335222" y="748217"/>
                </a:lnTo>
                <a:lnTo>
                  <a:pt x="5335222" y="695011"/>
                </a:lnTo>
                <a:lnTo>
                  <a:pt x="5203435" y="695011"/>
                </a:lnTo>
                <a:lnTo>
                  <a:pt x="5203435" y="608244"/>
                </a:lnTo>
                <a:lnTo>
                  <a:pt x="5344226" y="608244"/>
                </a:lnTo>
                <a:lnTo>
                  <a:pt x="5344226" y="555038"/>
                </a:lnTo>
                <a:close/>
                <a:moveTo>
                  <a:pt x="601521" y="538667"/>
                </a:moveTo>
                <a:lnTo>
                  <a:pt x="714481" y="538667"/>
                </a:lnTo>
                <a:lnTo>
                  <a:pt x="714481" y="616430"/>
                </a:lnTo>
                <a:lnTo>
                  <a:pt x="601521" y="616430"/>
                </a:lnTo>
                <a:close/>
                <a:moveTo>
                  <a:pt x="834809" y="513292"/>
                </a:moveTo>
                <a:lnTo>
                  <a:pt x="834809" y="811246"/>
                </a:lnTo>
                <a:lnTo>
                  <a:pt x="887196" y="811246"/>
                </a:lnTo>
                <a:lnTo>
                  <a:pt x="887196" y="513292"/>
                </a:lnTo>
                <a:close/>
                <a:moveTo>
                  <a:pt x="549133" y="488735"/>
                </a:moveTo>
                <a:lnTo>
                  <a:pt x="549133" y="970864"/>
                </a:lnTo>
                <a:lnTo>
                  <a:pt x="601521" y="970864"/>
                </a:lnTo>
                <a:lnTo>
                  <a:pt x="601521" y="786689"/>
                </a:lnTo>
                <a:lnTo>
                  <a:pt x="714481" y="786689"/>
                </a:lnTo>
                <a:lnTo>
                  <a:pt x="714481" y="881641"/>
                </a:lnTo>
                <a:cubicBezTo>
                  <a:pt x="714481" y="903470"/>
                  <a:pt x="704659" y="914384"/>
                  <a:pt x="685013" y="914384"/>
                </a:cubicBezTo>
                <a:cubicBezTo>
                  <a:pt x="667005" y="914384"/>
                  <a:pt x="647087" y="913565"/>
                  <a:pt x="625259" y="911928"/>
                </a:cubicBezTo>
                <a:cubicBezTo>
                  <a:pt x="630170" y="933756"/>
                  <a:pt x="633990" y="950673"/>
                  <a:pt x="636719" y="962678"/>
                </a:cubicBezTo>
                <a:cubicBezTo>
                  <a:pt x="662367" y="963224"/>
                  <a:pt x="683649" y="963497"/>
                  <a:pt x="700566" y="963497"/>
                </a:cubicBezTo>
                <a:cubicBezTo>
                  <a:pt x="744768" y="963497"/>
                  <a:pt x="766869" y="939486"/>
                  <a:pt x="766869" y="891464"/>
                </a:cubicBezTo>
                <a:lnTo>
                  <a:pt x="766869" y="488735"/>
                </a:lnTo>
                <a:close/>
                <a:moveTo>
                  <a:pt x="960048" y="474001"/>
                </a:moveTo>
                <a:lnTo>
                  <a:pt x="960048" y="865270"/>
                </a:lnTo>
                <a:cubicBezTo>
                  <a:pt x="960048" y="893647"/>
                  <a:pt x="946678" y="907835"/>
                  <a:pt x="919939" y="907835"/>
                </a:cubicBezTo>
                <a:cubicBezTo>
                  <a:pt x="895382" y="907835"/>
                  <a:pt x="865914" y="905652"/>
                  <a:pt x="831535" y="901287"/>
                </a:cubicBezTo>
                <a:cubicBezTo>
                  <a:pt x="836446" y="922023"/>
                  <a:pt x="840266" y="942487"/>
                  <a:pt x="842995" y="962678"/>
                </a:cubicBezTo>
                <a:cubicBezTo>
                  <a:pt x="879011" y="964315"/>
                  <a:pt x="910935" y="964861"/>
                  <a:pt x="938765" y="964315"/>
                </a:cubicBezTo>
                <a:cubicBezTo>
                  <a:pt x="990062" y="963770"/>
                  <a:pt x="1015710" y="933210"/>
                  <a:pt x="1015710" y="872637"/>
                </a:cubicBezTo>
                <a:lnTo>
                  <a:pt x="1015710" y="474001"/>
                </a:lnTo>
                <a:close/>
                <a:moveTo>
                  <a:pt x="4312848" y="453537"/>
                </a:moveTo>
                <a:lnTo>
                  <a:pt x="4312848" y="510836"/>
                </a:lnTo>
                <a:lnTo>
                  <a:pt x="4535494" y="510836"/>
                </a:lnTo>
                <a:lnTo>
                  <a:pt x="4535494" y="832528"/>
                </a:lnTo>
                <a:cubicBezTo>
                  <a:pt x="4535494" y="872910"/>
                  <a:pt x="4519124" y="893101"/>
                  <a:pt x="4486381" y="893101"/>
                </a:cubicBezTo>
                <a:cubicBezTo>
                  <a:pt x="4455276" y="893101"/>
                  <a:pt x="4420897" y="890918"/>
                  <a:pt x="4383244" y="886553"/>
                </a:cubicBezTo>
                <a:cubicBezTo>
                  <a:pt x="4388154" y="912201"/>
                  <a:pt x="4391974" y="934847"/>
                  <a:pt x="4394703" y="954493"/>
                </a:cubicBezTo>
                <a:cubicBezTo>
                  <a:pt x="4437814" y="955584"/>
                  <a:pt x="4474103" y="955857"/>
                  <a:pt x="4503571" y="955311"/>
                </a:cubicBezTo>
                <a:cubicBezTo>
                  <a:pt x="4566326" y="955311"/>
                  <a:pt x="4597704" y="921205"/>
                  <a:pt x="4597704" y="852992"/>
                </a:cubicBezTo>
                <a:lnTo>
                  <a:pt x="4597704" y="510836"/>
                </a:lnTo>
                <a:lnTo>
                  <a:pt x="4823626" y="510836"/>
                </a:lnTo>
                <a:lnTo>
                  <a:pt x="4823626" y="453537"/>
                </a:lnTo>
                <a:close/>
                <a:moveTo>
                  <a:pt x="5516942" y="439622"/>
                </a:moveTo>
                <a:lnTo>
                  <a:pt x="5516942" y="539486"/>
                </a:lnTo>
                <a:cubicBezTo>
                  <a:pt x="5516942" y="621341"/>
                  <a:pt x="5502208" y="683005"/>
                  <a:pt x="5472740" y="724479"/>
                </a:cubicBezTo>
                <a:cubicBezTo>
                  <a:pt x="5443272" y="766498"/>
                  <a:pt x="5390338" y="800059"/>
                  <a:pt x="5313940" y="825161"/>
                </a:cubicBezTo>
                <a:cubicBezTo>
                  <a:pt x="5330856" y="841532"/>
                  <a:pt x="5345590" y="857630"/>
                  <a:pt x="5358142" y="873456"/>
                </a:cubicBezTo>
                <a:cubicBezTo>
                  <a:pt x="5436723" y="842896"/>
                  <a:pt x="5492384" y="801423"/>
                  <a:pt x="5525127" y="749036"/>
                </a:cubicBezTo>
                <a:cubicBezTo>
                  <a:pt x="5528401" y="743579"/>
                  <a:pt x="5531676" y="737849"/>
                  <a:pt x="5534950" y="731846"/>
                </a:cubicBezTo>
                <a:cubicBezTo>
                  <a:pt x="5598796" y="779868"/>
                  <a:pt x="5652548" y="824343"/>
                  <a:pt x="5696205" y="865270"/>
                </a:cubicBezTo>
                <a:lnTo>
                  <a:pt x="5740406" y="821887"/>
                </a:lnTo>
                <a:cubicBezTo>
                  <a:pt x="5700571" y="787508"/>
                  <a:pt x="5638632" y="740031"/>
                  <a:pt x="5554595" y="679458"/>
                </a:cubicBezTo>
                <a:cubicBezTo>
                  <a:pt x="5565509" y="641259"/>
                  <a:pt x="5570966" y="595420"/>
                  <a:pt x="5570966" y="541941"/>
                </a:cubicBezTo>
                <a:lnTo>
                  <a:pt x="5570966" y="439622"/>
                </a:lnTo>
                <a:close/>
                <a:moveTo>
                  <a:pt x="5070829" y="367589"/>
                </a:moveTo>
                <a:lnTo>
                  <a:pt x="5250911" y="367589"/>
                </a:lnTo>
                <a:lnTo>
                  <a:pt x="5250911" y="439622"/>
                </a:lnTo>
                <a:lnTo>
                  <a:pt x="5070829" y="439622"/>
                </a:lnTo>
                <a:close/>
                <a:moveTo>
                  <a:pt x="2364278" y="364315"/>
                </a:moveTo>
                <a:lnTo>
                  <a:pt x="2709299" y="364315"/>
                </a:lnTo>
                <a:cubicBezTo>
                  <a:pt x="2685288" y="503742"/>
                  <a:pt x="2628944" y="614656"/>
                  <a:pt x="2540268" y="697057"/>
                </a:cubicBezTo>
                <a:cubicBezTo>
                  <a:pt x="2447498" y="609472"/>
                  <a:pt x="2388835" y="498558"/>
                  <a:pt x="2364278" y="364315"/>
                </a:cubicBezTo>
                <a:close/>
                <a:moveTo>
                  <a:pt x="5070829" y="248080"/>
                </a:moveTo>
                <a:lnTo>
                  <a:pt x="5250911" y="248080"/>
                </a:lnTo>
                <a:lnTo>
                  <a:pt x="5250911" y="319294"/>
                </a:lnTo>
                <a:lnTo>
                  <a:pt x="5070829" y="319294"/>
                </a:lnTo>
                <a:close/>
                <a:moveTo>
                  <a:pt x="784059" y="231709"/>
                </a:moveTo>
                <a:cubicBezTo>
                  <a:pt x="818438" y="284096"/>
                  <a:pt x="858820" y="330481"/>
                  <a:pt x="905205" y="370863"/>
                </a:cubicBezTo>
                <a:lnTo>
                  <a:pt x="651453" y="370863"/>
                </a:lnTo>
                <a:cubicBezTo>
                  <a:pt x="698929" y="329390"/>
                  <a:pt x="743131" y="283005"/>
                  <a:pt x="784059" y="231709"/>
                </a:cubicBezTo>
                <a:close/>
                <a:moveTo>
                  <a:pt x="4350501" y="213701"/>
                </a:moveTo>
                <a:lnTo>
                  <a:pt x="4350501" y="271000"/>
                </a:lnTo>
                <a:lnTo>
                  <a:pt x="4785972" y="271000"/>
                </a:lnTo>
                <a:lnTo>
                  <a:pt x="4785972" y="213701"/>
                </a:lnTo>
                <a:close/>
                <a:moveTo>
                  <a:pt x="5345045" y="204697"/>
                </a:moveTo>
                <a:lnTo>
                  <a:pt x="5345045" y="257903"/>
                </a:lnTo>
                <a:lnTo>
                  <a:pt x="5507937" y="257903"/>
                </a:lnTo>
                <a:cubicBezTo>
                  <a:pt x="5504118" y="287916"/>
                  <a:pt x="5499478" y="319021"/>
                  <a:pt x="5494022" y="351218"/>
                </a:cubicBezTo>
                <a:lnTo>
                  <a:pt x="5375332" y="351218"/>
                </a:lnTo>
                <a:lnTo>
                  <a:pt x="5375332" y="698285"/>
                </a:lnTo>
                <a:lnTo>
                  <a:pt x="5429356" y="698285"/>
                </a:lnTo>
                <a:lnTo>
                  <a:pt x="5429356" y="404424"/>
                </a:lnTo>
                <a:lnTo>
                  <a:pt x="5658551" y="404424"/>
                </a:lnTo>
                <a:lnTo>
                  <a:pt x="5658551" y="698285"/>
                </a:lnTo>
                <a:lnTo>
                  <a:pt x="5712576" y="698285"/>
                </a:lnTo>
                <a:lnTo>
                  <a:pt x="5712576" y="351218"/>
                </a:lnTo>
                <a:lnTo>
                  <a:pt x="5552139" y="351218"/>
                </a:lnTo>
                <a:cubicBezTo>
                  <a:pt x="5558142" y="321204"/>
                  <a:pt x="5563599" y="290099"/>
                  <a:pt x="5568510" y="257903"/>
                </a:cubicBezTo>
                <a:lnTo>
                  <a:pt x="5755959" y="257903"/>
                </a:lnTo>
                <a:lnTo>
                  <a:pt x="5755959" y="204697"/>
                </a:lnTo>
                <a:close/>
                <a:moveTo>
                  <a:pt x="5016804" y="198967"/>
                </a:moveTo>
                <a:lnTo>
                  <a:pt x="5016804" y="514110"/>
                </a:lnTo>
                <a:lnTo>
                  <a:pt x="5070829" y="514110"/>
                </a:lnTo>
                <a:lnTo>
                  <a:pt x="5070829" y="488735"/>
                </a:lnTo>
                <a:lnTo>
                  <a:pt x="5250911" y="488735"/>
                </a:lnTo>
                <a:lnTo>
                  <a:pt x="5250911" y="514110"/>
                </a:lnTo>
                <a:lnTo>
                  <a:pt x="5304936" y="514110"/>
                </a:lnTo>
                <a:lnTo>
                  <a:pt x="5304936" y="198967"/>
                </a:lnTo>
                <a:close/>
                <a:moveTo>
                  <a:pt x="1470008" y="172773"/>
                </a:moveTo>
                <a:lnTo>
                  <a:pt x="1415983" y="211245"/>
                </a:lnTo>
                <a:cubicBezTo>
                  <a:pt x="1459366" y="236893"/>
                  <a:pt x="1502477" y="285461"/>
                  <a:pt x="1545315" y="356948"/>
                </a:cubicBezTo>
                <a:cubicBezTo>
                  <a:pt x="1483923" y="598421"/>
                  <a:pt x="1364687" y="774956"/>
                  <a:pt x="1187606" y="886553"/>
                </a:cubicBezTo>
                <a:cubicBezTo>
                  <a:pt x="1206160" y="905652"/>
                  <a:pt x="1222804" y="926116"/>
                  <a:pt x="1237538" y="947944"/>
                </a:cubicBezTo>
                <a:cubicBezTo>
                  <a:pt x="1409707" y="827617"/>
                  <a:pt x="1527443" y="658995"/>
                  <a:pt x="1590744" y="442078"/>
                </a:cubicBezTo>
                <a:cubicBezTo>
                  <a:pt x="1598657" y="458721"/>
                  <a:pt x="1606706" y="476184"/>
                  <a:pt x="1614892" y="494465"/>
                </a:cubicBezTo>
                <a:cubicBezTo>
                  <a:pt x="1716392" y="722569"/>
                  <a:pt x="1826897" y="872092"/>
                  <a:pt x="1946406" y="943033"/>
                </a:cubicBezTo>
                <a:lnTo>
                  <a:pt x="2003705" y="871000"/>
                </a:lnTo>
                <a:cubicBezTo>
                  <a:pt x="1884196" y="821887"/>
                  <a:pt x="1773419" y="685734"/>
                  <a:pt x="1671372" y="462541"/>
                </a:cubicBezTo>
                <a:cubicBezTo>
                  <a:pt x="1598248" y="307016"/>
                  <a:pt x="1531126" y="210427"/>
                  <a:pt x="1470008" y="172773"/>
                </a:cubicBezTo>
                <a:close/>
                <a:moveTo>
                  <a:pt x="752954" y="171136"/>
                </a:moveTo>
                <a:cubicBezTo>
                  <a:pt x="686378" y="267180"/>
                  <a:pt x="598792" y="346852"/>
                  <a:pt x="490197" y="410154"/>
                </a:cubicBezTo>
                <a:cubicBezTo>
                  <a:pt x="502749" y="422159"/>
                  <a:pt x="517210" y="438803"/>
                  <a:pt x="533581" y="460086"/>
                </a:cubicBezTo>
                <a:cubicBezTo>
                  <a:pt x="568506" y="437712"/>
                  <a:pt x="602067" y="413155"/>
                  <a:pt x="634263" y="386416"/>
                </a:cubicBezTo>
                <a:lnTo>
                  <a:pt x="634263" y="422432"/>
                </a:lnTo>
                <a:lnTo>
                  <a:pt x="918302" y="422432"/>
                </a:lnTo>
                <a:lnTo>
                  <a:pt x="918302" y="381504"/>
                </a:lnTo>
                <a:cubicBezTo>
                  <a:pt x="949952" y="407698"/>
                  <a:pt x="984332" y="431163"/>
                  <a:pt x="1021439" y="451900"/>
                </a:cubicBezTo>
                <a:cubicBezTo>
                  <a:pt x="1031262" y="436075"/>
                  <a:pt x="1045450" y="417248"/>
                  <a:pt x="1064004" y="395420"/>
                </a:cubicBezTo>
                <a:cubicBezTo>
                  <a:pt x="967961" y="353946"/>
                  <a:pt x="888015" y="285188"/>
                  <a:pt x="824168" y="189144"/>
                </a:cubicBezTo>
                <a:lnTo>
                  <a:pt x="838083" y="171136"/>
                </a:lnTo>
                <a:close/>
                <a:moveTo>
                  <a:pt x="4145044" y="165406"/>
                </a:moveTo>
                <a:lnTo>
                  <a:pt x="4145044" y="325843"/>
                </a:lnTo>
                <a:lnTo>
                  <a:pt x="4020624" y="325843"/>
                </a:lnTo>
                <a:lnTo>
                  <a:pt x="4020624" y="381504"/>
                </a:lnTo>
                <a:lnTo>
                  <a:pt x="4139314" y="381504"/>
                </a:lnTo>
                <a:cubicBezTo>
                  <a:pt x="4116940" y="483551"/>
                  <a:pt x="4075467" y="581232"/>
                  <a:pt x="4014894" y="674547"/>
                </a:cubicBezTo>
                <a:cubicBezTo>
                  <a:pt x="4025262" y="699104"/>
                  <a:pt x="4034266" y="723115"/>
                  <a:pt x="4041906" y="746580"/>
                </a:cubicBezTo>
                <a:cubicBezTo>
                  <a:pt x="4081742" y="689554"/>
                  <a:pt x="4116122" y="614110"/>
                  <a:pt x="4145044" y="520249"/>
                </a:cubicBezTo>
                <a:lnTo>
                  <a:pt x="4145044" y="963497"/>
                </a:lnTo>
                <a:lnTo>
                  <a:pt x="4202343" y="963497"/>
                </a:lnTo>
                <a:lnTo>
                  <a:pt x="4202343" y="531300"/>
                </a:lnTo>
                <a:cubicBezTo>
                  <a:pt x="4232356" y="561587"/>
                  <a:pt x="4260460" y="591600"/>
                  <a:pt x="4286654" y="621341"/>
                </a:cubicBezTo>
                <a:lnTo>
                  <a:pt x="4330037" y="576321"/>
                </a:lnTo>
                <a:cubicBezTo>
                  <a:pt x="4303298" y="548490"/>
                  <a:pt x="4272466" y="519567"/>
                  <a:pt x="4237540" y="489554"/>
                </a:cubicBezTo>
                <a:lnTo>
                  <a:pt x="4202343" y="526389"/>
                </a:lnTo>
                <a:lnTo>
                  <a:pt x="4202343" y="381504"/>
                </a:lnTo>
                <a:lnTo>
                  <a:pt x="4313666" y="381504"/>
                </a:lnTo>
                <a:lnTo>
                  <a:pt x="4313666" y="325843"/>
                </a:lnTo>
                <a:lnTo>
                  <a:pt x="4202343" y="325843"/>
                </a:lnTo>
                <a:lnTo>
                  <a:pt x="4202343" y="165406"/>
                </a:lnTo>
                <a:close/>
                <a:moveTo>
                  <a:pt x="364140" y="165406"/>
                </a:moveTo>
                <a:cubicBezTo>
                  <a:pt x="354317" y="210154"/>
                  <a:pt x="344768" y="252173"/>
                  <a:pt x="335491" y="291463"/>
                </a:cubicBezTo>
                <a:lnTo>
                  <a:pt x="250361" y="291463"/>
                </a:lnTo>
                <a:lnTo>
                  <a:pt x="250361" y="343851"/>
                </a:lnTo>
                <a:lnTo>
                  <a:pt x="322394" y="343851"/>
                </a:lnTo>
                <a:cubicBezTo>
                  <a:pt x="300020" y="433892"/>
                  <a:pt x="278465" y="508108"/>
                  <a:pt x="257728" y="566498"/>
                </a:cubicBezTo>
                <a:lnTo>
                  <a:pt x="257728" y="622978"/>
                </a:lnTo>
                <a:lnTo>
                  <a:pt x="388697" y="622978"/>
                </a:lnTo>
                <a:lnTo>
                  <a:pt x="388697" y="742487"/>
                </a:lnTo>
                <a:cubicBezTo>
                  <a:pt x="340675" y="748490"/>
                  <a:pt x="293199" y="753947"/>
                  <a:pt x="246268" y="758858"/>
                </a:cubicBezTo>
                <a:lnTo>
                  <a:pt x="255272" y="818613"/>
                </a:lnTo>
                <a:cubicBezTo>
                  <a:pt x="300020" y="811519"/>
                  <a:pt x="344495" y="804697"/>
                  <a:pt x="388697" y="798149"/>
                </a:cubicBezTo>
                <a:lnTo>
                  <a:pt x="388697" y="972501"/>
                </a:lnTo>
                <a:lnTo>
                  <a:pt x="442721" y="972501"/>
                </a:lnTo>
                <a:lnTo>
                  <a:pt x="442721" y="789963"/>
                </a:lnTo>
                <a:cubicBezTo>
                  <a:pt x="470007" y="786143"/>
                  <a:pt x="497564" y="782323"/>
                  <a:pt x="525395" y="778504"/>
                </a:cubicBezTo>
                <a:cubicBezTo>
                  <a:pt x="526487" y="761587"/>
                  <a:pt x="528397" y="742760"/>
                  <a:pt x="531125" y="722023"/>
                </a:cubicBezTo>
                <a:cubicBezTo>
                  <a:pt x="501112" y="726935"/>
                  <a:pt x="471644" y="731300"/>
                  <a:pt x="442721" y="735120"/>
                </a:cubicBezTo>
                <a:lnTo>
                  <a:pt x="442721" y="622978"/>
                </a:lnTo>
                <a:lnTo>
                  <a:pt x="521303" y="622978"/>
                </a:lnTo>
                <a:lnTo>
                  <a:pt x="521303" y="568954"/>
                </a:lnTo>
                <a:lnTo>
                  <a:pt x="442721" y="568954"/>
                </a:lnTo>
                <a:lnTo>
                  <a:pt x="442721" y="419977"/>
                </a:lnTo>
                <a:lnTo>
                  <a:pt x="388697" y="419977"/>
                </a:lnTo>
                <a:lnTo>
                  <a:pt x="388697" y="568954"/>
                </a:lnTo>
                <a:lnTo>
                  <a:pt x="315027" y="568954"/>
                </a:lnTo>
                <a:cubicBezTo>
                  <a:pt x="334126" y="507289"/>
                  <a:pt x="355682" y="432255"/>
                  <a:pt x="379693" y="343851"/>
                </a:cubicBezTo>
                <a:lnTo>
                  <a:pt x="541766" y="343851"/>
                </a:lnTo>
                <a:lnTo>
                  <a:pt x="541766" y="291463"/>
                </a:lnTo>
                <a:lnTo>
                  <a:pt x="393608" y="291463"/>
                </a:lnTo>
                <a:cubicBezTo>
                  <a:pt x="402885" y="255993"/>
                  <a:pt x="412708" y="218339"/>
                  <a:pt x="423076" y="178503"/>
                </a:cubicBezTo>
                <a:close/>
                <a:moveTo>
                  <a:pt x="3449273" y="159676"/>
                </a:moveTo>
                <a:lnTo>
                  <a:pt x="3449273" y="307016"/>
                </a:lnTo>
                <a:lnTo>
                  <a:pt x="3093201" y="307016"/>
                </a:lnTo>
                <a:lnTo>
                  <a:pt x="3093201" y="367589"/>
                </a:lnTo>
                <a:lnTo>
                  <a:pt x="3423488" y="367589"/>
                </a:lnTo>
                <a:cubicBezTo>
                  <a:pt x="3346544" y="509745"/>
                  <a:pt x="3230446" y="644533"/>
                  <a:pt x="3075193" y="771955"/>
                </a:cubicBezTo>
                <a:cubicBezTo>
                  <a:pt x="3089927" y="784506"/>
                  <a:pt x="3107935" y="800877"/>
                  <a:pt x="3129218" y="821068"/>
                </a:cubicBezTo>
                <a:cubicBezTo>
                  <a:pt x="3273011" y="692282"/>
                  <a:pt x="3379695" y="558585"/>
                  <a:pt x="3449273" y="419977"/>
                </a:cubicBezTo>
                <a:lnTo>
                  <a:pt x="3449273" y="744124"/>
                </a:lnTo>
                <a:lnTo>
                  <a:pt x="3255275" y="744124"/>
                </a:lnTo>
                <a:lnTo>
                  <a:pt x="3255275" y="801423"/>
                </a:lnTo>
                <a:lnTo>
                  <a:pt x="3449273" y="801423"/>
                </a:lnTo>
                <a:lnTo>
                  <a:pt x="3449273" y="969227"/>
                </a:lnTo>
                <a:lnTo>
                  <a:pt x="3513120" y="969227"/>
                </a:lnTo>
                <a:lnTo>
                  <a:pt x="3513120" y="801423"/>
                </a:lnTo>
                <a:lnTo>
                  <a:pt x="3700569" y="801423"/>
                </a:lnTo>
                <a:lnTo>
                  <a:pt x="3700569" y="744124"/>
                </a:lnTo>
                <a:lnTo>
                  <a:pt x="3513120" y="744124"/>
                </a:lnTo>
                <a:lnTo>
                  <a:pt x="3513120" y="419977"/>
                </a:lnTo>
                <a:cubicBezTo>
                  <a:pt x="3591701" y="579049"/>
                  <a:pt x="3697022" y="709472"/>
                  <a:pt x="3829082" y="811246"/>
                </a:cubicBezTo>
                <a:cubicBezTo>
                  <a:pt x="3852001" y="787235"/>
                  <a:pt x="3870555" y="768135"/>
                  <a:pt x="3884744" y="753947"/>
                </a:cubicBezTo>
                <a:cubicBezTo>
                  <a:pt x="3739314" y="659540"/>
                  <a:pt x="3623215" y="530754"/>
                  <a:pt x="3536449" y="367589"/>
                </a:cubicBezTo>
                <a:lnTo>
                  <a:pt x="3869191" y="367589"/>
                </a:lnTo>
                <a:lnTo>
                  <a:pt x="3869191" y="307016"/>
                </a:lnTo>
                <a:lnTo>
                  <a:pt x="3513120" y="307016"/>
                </a:lnTo>
                <a:lnTo>
                  <a:pt x="3513120" y="159676"/>
                </a:lnTo>
                <a:close/>
                <a:moveTo>
                  <a:pt x="2535766" y="159676"/>
                </a:moveTo>
                <a:lnTo>
                  <a:pt x="2472737" y="189144"/>
                </a:lnTo>
                <a:cubicBezTo>
                  <a:pt x="2488289" y="213155"/>
                  <a:pt x="2509845" y="251354"/>
                  <a:pt x="2537403" y="303742"/>
                </a:cubicBezTo>
                <a:lnTo>
                  <a:pt x="2144497" y="303742"/>
                </a:lnTo>
                <a:lnTo>
                  <a:pt x="2144497" y="364315"/>
                </a:lnTo>
                <a:lnTo>
                  <a:pt x="2298794" y="364315"/>
                </a:lnTo>
                <a:cubicBezTo>
                  <a:pt x="2325806" y="508108"/>
                  <a:pt x="2389108" y="633210"/>
                  <a:pt x="2488699" y="739622"/>
                </a:cubicBezTo>
                <a:cubicBezTo>
                  <a:pt x="2409845" y="797194"/>
                  <a:pt x="2292382" y="849445"/>
                  <a:pt x="2136311" y="896375"/>
                </a:cubicBezTo>
                <a:cubicBezTo>
                  <a:pt x="2154865" y="919841"/>
                  <a:pt x="2171236" y="941123"/>
                  <a:pt x="2185424" y="960223"/>
                </a:cubicBezTo>
                <a:cubicBezTo>
                  <a:pt x="2347225" y="901832"/>
                  <a:pt x="2464961" y="843988"/>
                  <a:pt x="2538631" y="786689"/>
                </a:cubicBezTo>
                <a:cubicBezTo>
                  <a:pt x="2612028" y="844806"/>
                  <a:pt x="2725670" y="900468"/>
                  <a:pt x="2879558" y="953674"/>
                </a:cubicBezTo>
                <a:cubicBezTo>
                  <a:pt x="2892655" y="934575"/>
                  <a:pt x="2911755" y="910837"/>
                  <a:pt x="2936857" y="882460"/>
                </a:cubicBezTo>
                <a:cubicBezTo>
                  <a:pt x="2778876" y="840441"/>
                  <a:pt x="2663597" y="792965"/>
                  <a:pt x="2591018" y="740031"/>
                </a:cubicBezTo>
                <a:cubicBezTo>
                  <a:pt x="2687335" y="645352"/>
                  <a:pt x="2750090" y="520113"/>
                  <a:pt x="2779286" y="364315"/>
                </a:cubicBezTo>
                <a:lnTo>
                  <a:pt x="2930309" y="364315"/>
                </a:lnTo>
                <a:lnTo>
                  <a:pt x="2930309" y="303742"/>
                </a:lnTo>
                <a:lnTo>
                  <a:pt x="2545588" y="303742"/>
                </a:lnTo>
                <a:lnTo>
                  <a:pt x="2604524" y="274274"/>
                </a:lnTo>
                <a:cubicBezTo>
                  <a:pt x="2573965" y="221341"/>
                  <a:pt x="2551045" y="183141"/>
                  <a:pt x="2535766" y="159676"/>
                </a:cubicBezTo>
                <a:close/>
                <a:moveTo>
                  <a:pt x="0" y="0"/>
                </a:moveTo>
                <a:lnTo>
                  <a:pt x="6013705" y="0"/>
                </a:lnTo>
                <a:lnTo>
                  <a:pt x="6013705" y="1115568"/>
                </a:lnTo>
                <a:lnTo>
                  <a:pt x="0" y="111556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3D325C32-85B2-4B51-8B03-CF94CA860D51}"/>
              </a:ext>
            </a:extLst>
          </p:cNvPr>
          <p:cNvSpPr txBox="1"/>
          <p:nvPr/>
        </p:nvSpPr>
        <p:spPr>
          <a:xfrm>
            <a:off x="4675630" y="1545190"/>
            <a:ext cx="342595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500" i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PART.   1</a:t>
            </a:r>
            <a:endParaRPr lang="zh-CN" altLang="en-US" sz="5500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36CBDE7A-1CE4-4FD2-AE7A-A8D75D3DADD8}"/>
              </a:ext>
            </a:extLst>
          </p:cNvPr>
          <p:cNvSpPr/>
          <p:nvPr/>
        </p:nvSpPr>
        <p:spPr>
          <a:xfrm>
            <a:off x="4675630" y="4508937"/>
            <a:ext cx="6013705" cy="1023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607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D45E5197-E722-487A-81AD-A180E310DC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" y="0"/>
            <a:ext cx="4033891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xmlns="" id="{8F15AFCD-197D-4CE3-9FCB-4880625D1961}"/>
              </a:ext>
            </a:extLst>
          </p:cNvPr>
          <p:cNvSpPr/>
          <p:nvPr/>
        </p:nvSpPr>
        <p:spPr>
          <a:xfrm>
            <a:off x="0" y="2884714"/>
            <a:ext cx="3668486" cy="1110343"/>
          </a:xfrm>
          <a:prstGeom prst="rect">
            <a:avLst/>
          </a:prstGeom>
          <a:gradFill flip="none" rotWithShape="1">
            <a:gsLst>
              <a:gs pos="0">
                <a:srgbClr val="7F74A7"/>
              </a:gs>
              <a:gs pos="100000">
                <a:srgbClr val="F23B2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A0EAAF88-3C6E-4C45-948F-B1C51FE03C9B}"/>
              </a:ext>
            </a:extLst>
          </p:cNvPr>
          <p:cNvSpPr/>
          <p:nvPr/>
        </p:nvSpPr>
        <p:spPr>
          <a:xfrm>
            <a:off x="315685" y="3082317"/>
            <a:ext cx="30371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添加文本信息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074D9F04-5C21-4D34-ACB8-0FDAC8D3DD6D}"/>
              </a:ext>
            </a:extLst>
          </p:cNvPr>
          <p:cNvSpPr txBox="1"/>
          <p:nvPr/>
        </p:nvSpPr>
        <p:spPr>
          <a:xfrm>
            <a:off x="315685" y="3472544"/>
            <a:ext cx="2939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ADD YOUR TEXT HERE</a:t>
            </a:r>
            <a:endParaRPr lang="zh-CN" altLang="en-US" sz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223519BB-E89B-4600-BC74-98EB02EC2378}"/>
              </a:ext>
            </a:extLst>
          </p:cNvPr>
          <p:cNvSpPr txBox="1"/>
          <p:nvPr/>
        </p:nvSpPr>
        <p:spPr>
          <a:xfrm>
            <a:off x="6052457" y="634834"/>
            <a:ext cx="366334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AD838613-FCA4-4464-A341-FDDF32D9E0D2}"/>
              </a:ext>
            </a:extLst>
          </p:cNvPr>
          <p:cNvGrpSpPr/>
          <p:nvPr/>
        </p:nvGrpSpPr>
        <p:grpSpPr>
          <a:xfrm>
            <a:off x="6005879" y="1866869"/>
            <a:ext cx="2746235" cy="1976639"/>
            <a:chOff x="6005879" y="1866869"/>
            <a:chExt cx="2746235" cy="1976639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xmlns="" id="{FD6F90F1-1B6C-4CC3-A341-7EDA12C2F968}"/>
                </a:ext>
              </a:extLst>
            </p:cNvPr>
            <p:cNvSpPr/>
            <p:nvPr/>
          </p:nvSpPr>
          <p:spPr>
            <a:xfrm>
              <a:off x="6005879" y="2692424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添加文本信息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xmlns="" id="{2C15FDD9-B0C8-4B2A-B912-6E501AFC2D16}"/>
                </a:ext>
              </a:extLst>
            </p:cNvPr>
            <p:cNvSpPr/>
            <p:nvPr/>
          </p:nvSpPr>
          <p:spPr>
            <a:xfrm>
              <a:off x="6005879" y="3030978"/>
              <a:ext cx="274623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xmlns="" id="{F7698E82-D7BC-40DA-A384-B440794E1C5A}"/>
                </a:ext>
              </a:extLst>
            </p:cNvPr>
            <p:cNvGrpSpPr/>
            <p:nvPr/>
          </p:nvGrpSpPr>
          <p:grpSpPr>
            <a:xfrm>
              <a:off x="6096000" y="1866869"/>
              <a:ext cx="650241" cy="650241"/>
              <a:chOff x="6096000" y="1608184"/>
              <a:chExt cx="827314" cy="827314"/>
            </a:xfrm>
          </p:grpSpPr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xmlns="" id="{64CDA276-0C37-4F44-9C5C-7DD7AFAD3C4B}"/>
                  </a:ext>
                </a:extLst>
              </p:cNvPr>
              <p:cNvSpPr/>
              <p:nvPr/>
            </p:nvSpPr>
            <p:spPr>
              <a:xfrm>
                <a:off x="6096000" y="1608184"/>
                <a:ext cx="827314" cy="827314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1" name="gearwheels-couple_31785">
                <a:extLst>
                  <a:ext uri="{FF2B5EF4-FFF2-40B4-BE49-F238E27FC236}">
                    <a16:creationId xmlns:a16="http://schemas.microsoft.com/office/drawing/2014/main" xmlns="" id="{3283026A-3DF1-4633-8112-C543EABF8BE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27718" y="1838037"/>
                <a:ext cx="363879" cy="367609"/>
              </a:xfrm>
              <a:custGeom>
                <a:avLst/>
                <a:gdLst>
                  <a:gd name="T0" fmla="*/ 4165 w 6033"/>
                  <a:gd name="T1" fmla="*/ 3494 h 6104"/>
                  <a:gd name="T2" fmla="*/ 4030 w 6033"/>
                  <a:gd name="T3" fmla="*/ 2533 h 6104"/>
                  <a:gd name="T4" fmla="*/ 4030 w 6033"/>
                  <a:gd name="T5" fmla="*/ 2391 h 6104"/>
                  <a:gd name="T6" fmla="*/ 3550 w 6033"/>
                  <a:gd name="T7" fmla="*/ 2054 h 6104"/>
                  <a:gd name="T8" fmla="*/ 2598 w 6033"/>
                  <a:gd name="T9" fmla="*/ 1945 h 6104"/>
                  <a:gd name="T10" fmla="*/ 2498 w 6033"/>
                  <a:gd name="T11" fmla="*/ 1562 h 6104"/>
                  <a:gd name="T12" fmla="*/ 1920 w 6033"/>
                  <a:gd name="T13" fmla="*/ 1662 h 6104"/>
                  <a:gd name="T14" fmla="*/ 1162 w 6033"/>
                  <a:gd name="T15" fmla="*/ 2256 h 6104"/>
                  <a:gd name="T16" fmla="*/ 826 w 6033"/>
                  <a:gd name="T17" fmla="*/ 2063 h 6104"/>
                  <a:gd name="T18" fmla="*/ 460 w 6033"/>
                  <a:gd name="T19" fmla="*/ 2471 h 6104"/>
                  <a:gd name="T20" fmla="*/ 679 w 6033"/>
                  <a:gd name="T21" fmla="*/ 2731 h 6104"/>
                  <a:gd name="T22" fmla="*/ 101 w 6033"/>
                  <a:gd name="T23" fmla="*/ 3494 h 6104"/>
                  <a:gd name="T24" fmla="*/ 0 w 6033"/>
                  <a:gd name="T25" fmla="*/ 4071 h 6104"/>
                  <a:gd name="T26" fmla="*/ 346 w 6033"/>
                  <a:gd name="T27" fmla="*/ 4172 h 6104"/>
                  <a:gd name="T28" fmla="*/ 480 w 6033"/>
                  <a:gd name="T29" fmla="*/ 5124 h 6104"/>
                  <a:gd name="T30" fmla="*/ 817 w 6033"/>
                  <a:gd name="T31" fmla="*/ 5603 h 6104"/>
                  <a:gd name="T32" fmla="*/ 959 w 6033"/>
                  <a:gd name="T33" fmla="*/ 5603 h 6104"/>
                  <a:gd name="T34" fmla="*/ 1920 w 6033"/>
                  <a:gd name="T35" fmla="*/ 5763 h 6104"/>
                  <a:gd name="T36" fmla="*/ 2021 w 6033"/>
                  <a:gd name="T37" fmla="*/ 6104 h 6104"/>
                  <a:gd name="T38" fmla="*/ 2598 w 6033"/>
                  <a:gd name="T39" fmla="*/ 6004 h 6104"/>
                  <a:gd name="T40" fmla="*/ 3382 w 6033"/>
                  <a:gd name="T41" fmla="*/ 5435 h 6104"/>
                  <a:gd name="T42" fmla="*/ 3701 w 6033"/>
                  <a:gd name="T43" fmla="*/ 5612 h 6104"/>
                  <a:gd name="T44" fmla="*/ 4038 w 6033"/>
                  <a:gd name="T45" fmla="*/ 5133 h 6104"/>
                  <a:gd name="T46" fmla="*/ 4173 w 6033"/>
                  <a:gd name="T47" fmla="*/ 4172 h 6104"/>
                  <a:gd name="T48" fmla="*/ 4543 w 6033"/>
                  <a:gd name="T49" fmla="*/ 4071 h 6104"/>
                  <a:gd name="T50" fmla="*/ 4443 w 6033"/>
                  <a:gd name="T51" fmla="*/ 3494 h 6104"/>
                  <a:gd name="T52" fmla="*/ 1214 w 6033"/>
                  <a:gd name="T53" fmla="*/ 3833 h 6104"/>
                  <a:gd name="T54" fmla="*/ 3330 w 6033"/>
                  <a:gd name="T55" fmla="*/ 3833 h 6104"/>
                  <a:gd name="T56" fmla="*/ 2674 w 6033"/>
                  <a:gd name="T57" fmla="*/ 3833 h 6104"/>
                  <a:gd name="T58" fmla="*/ 1870 w 6033"/>
                  <a:gd name="T59" fmla="*/ 3833 h 6104"/>
                  <a:gd name="T60" fmla="*/ 2674 w 6033"/>
                  <a:gd name="T61" fmla="*/ 3833 h 6104"/>
                  <a:gd name="T62" fmla="*/ 5843 w 6033"/>
                  <a:gd name="T63" fmla="*/ 1525 h 6104"/>
                  <a:gd name="T64" fmla="*/ 5990 w 6033"/>
                  <a:gd name="T65" fmla="*/ 987 h 6104"/>
                  <a:gd name="T66" fmla="*/ 5921 w 6033"/>
                  <a:gd name="T67" fmla="*/ 659 h 6104"/>
                  <a:gd name="T68" fmla="*/ 5699 w 6033"/>
                  <a:gd name="T69" fmla="*/ 686 h 6104"/>
                  <a:gd name="T70" fmla="*/ 5424 w 6033"/>
                  <a:gd name="T71" fmla="*/ 204 h 6104"/>
                  <a:gd name="T72" fmla="*/ 5394 w 6033"/>
                  <a:gd name="T73" fmla="*/ 129 h 6104"/>
                  <a:gd name="T74" fmla="*/ 5068 w 6033"/>
                  <a:gd name="T75" fmla="*/ 51 h 6104"/>
                  <a:gd name="T76" fmla="*/ 4540 w 6033"/>
                  <a:gd name="T77" fmla="*/ 194 h 6104"/>
                  <a:gd name="T78" fmla="*/ 4405 w 6033"/>
                  <a:gd name="T79" fmla="*/ 12 h 6104"/>
                  <a:gd name="T80" fmla="*/ 4120 w 6033"/>
                  <a:gd name="T81" fmla="*/ 187 h 6104"/>
                  <a:gd name="T82" fmla="*/ 3843 w 6033"/>
                  <a:gd name="T83" fmla="*/ 663 h 6104"/>
                  <a:gd name="T84" fmla="*/ 3624 w 6033"/>
                  <a:gd name="T85" fmla="*/ 631 h 6104"/>
                  <a:gd name="T86" fmla="*/ 3515 w 6033"/>
                  <a:gd name="T87" fmla="*/ 925 h 6104"/>
                  <a:gd name="T88" fmla="*/ 3687 w 6033"/>
                  <a:gd name="T89" fmla="*/ 1017 h 6104"/>
                  <a:gd name="T90" fmla="*/ 3541 w 6033"/>
                  <a:gd name="T91" fmla="*/ 1545 h 6104"/>
                  <a:gd name="T92" fmla="*/ 3610 w 6033"/>
                  <a:gd name="T93" fmla="*/ 1872 h 6104"/>
                  <a:gd name="T94" fmla="*/ 3814 w 6033"/>
                  <a:gd name="T95" fmla="*/ 1853 h 6104"/>
                  <a:gd name="T96" fmla="*/ 4087 w 6033"/>
                  <a:gd name="T97" fmla="*/ 2330 h 6104"/>
                  <a:gd name="T98" fmla="*/ 4367 w 6033"/>
                  <a:gd name="T99" fmla="*/ 2513 h 6104"/>
                  <a:gd name="T100" fmla="*/ 4442 w 6033"/>
                  <a:gd name="T101" fmla="*/ 2483 h 6104"/>
                  <a:gd name="T102" fmla="*/ 4986 w 6033"/>
                  <a:gd name="T103" fmla="*/ 2365 h 6104"/>
                  <a:gd name="T104" fmla="*/ 5112 w 6033"/>
                  <a:gd name="T105" fmla="*/ 2525 h 6104"/>
                  <a:gd name="T106" fmla="*/ 5397 w 6033"/>
                  <a:gd name="T107" fmla="*/ 2350 h 6104"/>
                  <a:gd name="T108" fmla="*/ 5693 w 6033"/>
                  <a:gd name="T109" fmla="*/ 1882 h 6104"/>
                  <a:gd name="T110" fmla="*/ 5900 w 6033"/>
                  <a:gd name="T111" fmla="*/ 1909 h 6104"/>
                  <a:gd name="T112" fmla="*/ 5978 w 6033"/>
                  <a:gd name="T113" fmla="*/ 1583 h 6104"/>
                  <a:gd name="T114" fmla="*/ 4203 w 6033"/>
                  <a:gd name="T115" fmla="*/ 1489 h 6104"/>
                  <a:gd name="T116" fmla="*/ 5327 w 6033"/>
                  <a:gd name="T117" fmla="*/ 1042 h 6104"/>
                  <a:gd name="T118" fmla="*/ 4979 w 6033"/>
                  <a:gd name="T119" fmla="*/ 1181 h 6104"/>
                  <a:gd name="T120" fmla="*/ 4552 w 6033"/>
                  <a:gd name="T121" fmla="*/ 1351 h 6104"/>
                  <a:gd name="T122" fmla="*/ 4979 w 6033"/>
                  <a:gd name="T123" fmla="*/ 1181 h 6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33" h="6104">
                    <a:moveTo>
                      <a:pt x="4443" y="3494"/>
                    </a:moveTo>
                    <a:lnTo>
                      <a:pt x="4165" y="3494"/>
                    </a:lnTo>
                    <a:cubicBezTo>
                      <a:pt x="4112" y="3217"/>
                      <a:pt x="4000" y="2955"/>
                      <a:pt x="3836" y="2726"/>
                    </a:cubicBezTo>
                    <a:lnTo>
                      <a:pt x="4030" y="2533"/>
                    </a:lnTo>
                    <a:cubicBezTo>
                      <a:pt x="4048" y="2514"/>
                      <a:pt x="4059" y="2488"/>
                      <a:pt x="4059" y="2462"/>
                    </a:cubicBezTo>
                    <a:cubicBezTo>
                      <a:pt x="4059" y="2435"/>
                      <a:pt x="4048" y="2410"/>
                      <a:pt x="4030" y="2391"/>
                    </a:cubicBezTo>
                    <a:lnTo>
                      <a:pt x="3692" y="2054"/>
                    </a:lnTo>
                    <a:cubicBezTo>
                      <a:pt x="3653" y="2015"/>
                      <a:pt x="3590" y="2015"/>
                      <a:pt x="3550" y="2054"/>
                    </a:cubicBezTo>
                    <a:lnTo>
                      <a:pt x="3351" y="2253"/>
                    </a:lnTo>
                    <a:cubicBezTo>
                      <a:pt x="3125" y="2098"/>
                      <a:pt x="2867" y="1992"/>
                      <a:pt x="2598" y="1945"/>
                    </a:cubicBezTo>
                    <a:lnTo>
                      <a:pt x="2598" y="1662"/>
                    </a:lnTo>
                    <a:cubicBezTo>
                      <a:pt x="2598" y="1607"/>
                      <a:pt x="2553" y="1562"/>
                      <a:pt x="2498" y="1562"/>
                    </a:cubicBezTo>
                    <a:lnTo>
                      <a:pt x="2021" y="1562"/>
                    </a:lnTo>
                    <a:cubicBezTo>
                      <a:pt x="1965" y="1562"/>
                      <a:pt x="1920" y="1607"/>
                      <a:pt x="1920" y="1662"/>
                    </a:cubicBezTo>
                    <a:lnTo>
                      <a:pt x="1920" y="1945"/>
                    </a:lnTo>
                    <a:cubicBezTo>
                      <a:pt x="1649" y="1993"/>
                      <a:pt x="1390" y="2099"/>
                      <a:pt x="1162" y="2256"/>
                    </a:cubicBezTo>
                    <a:lnTo>
                      <a:pt x="968" y="2063"/>
                    </a:lnTo>
                    <a:cubicBezTo>
                      <a:pt x="929" y="2023"/>
                      <a:pt x="865" y="2023"/>
                      <a:pt x="826" y="2063"/>
                    </a:cubicBezTo>
                    <a:lnTo>
                      <a:pt x="489" y="2400"/>
                    </a:lnTo>
                    <a:cubicBezTo>
                      <a:pt x="470" y="2419"/>
                      <a:pt x="460" y="2444"/>
                      <a:pt x="460" y="2471"/>
                    </a:cubicBezTo>
                    <a:cubicBezTo>
                      <a:pt x="460" y="2497"/>
                      <a:pt x="470" y="2523"/>
                      <a:pt x="489" y="2542"/>
                    </a:cubicBezTo>
                    <a:lnTo>
                      <a:pt x="679" y="2731"/>
                    </a:lnTo>
                    <a:cubicBezTo>
                      <a:pt x="517" y="2959"/>
                      <a:pt x="406" y="3220"/>
                      <a:pt x="354" y="3494"/>
                    </a:cubicBezTo>
                    <a:lnTo>
                      <a:pt x="101" y="3494"/>
                    </a:lnTo>
                    <a:cubicBezTo>
                      <a:pt x="45" y="3494"/>
                      <a:pt x="0" y="3539"/>
                      <a:pt x="0" y="3594"/>
                    </a:cubicBezTo>
                    <a:lnTo>
                      <a:pt x="0" y="4071"/>
                    </a:lnTo>
                    <a:cubicBezTo>
                      <a:pt x="0" y="4127"/>
                      <a:pt x="45" y="4172"/>
                      <a:pt x="101" y="4172"/>
                    </a:cubicBezTo>
                    <a:lnTo>
                      <a:pt x="346" y="4172"/>
                    </a:lnTo>
                    <a:cubicBezTo>
                      <a:pt x="392" y="4448"/>
                      <a:pt x="498" y="4713"/>
                      <a:pt x="658" y="4946"/>
                    </a:cubicBezTo>
                    <a:lnTo>
                      <a:pt x="480" y="5124"/>
                    </a:lnTo>
                    <a:cubicBezTo>
                      <a:pt x="441" y="5163"/>
                      <a:pt x="441" y="5227"/>
                      <a:pt x="480" y="5266"/>
                    </a:cubicBezTo>
                    <a:lnTo>
                      <a:pt x="817" y="5603"/>
                    </a:lnTo>
                    <a:cubicBezTo>
                      <a:pt x="836" y="5622"/>
                      <a:pt x="862" y="5633"/>
                      <a:pt x="888" y="5633"/>
                    </a:cubicBezTo>
                    <a:cubicBezTo>
                      <a:pt x="915" y="5633"/>
                      <a:pt x="940" y="5622"/>
                      <a:pt x="959" y="5603"/>
                    </a:cubicBezTo>
                    <a:lnTo>
                      <a:pt x="1131" y="5431"/>
                    </a:lnTo>
                    <a:cubicBezTo>
                      <a:pt x="1367" y="5599"/>
                      <a:pt x="1636" y="5713"/>
                      <a:pt x="1920" y="5763"/>
                    </a:cubicBezTo>
                    <a:lnTo>
                      <a:pt x="1920" y="6004"/>
                    </a:lnTo>
                    <a:cubicBezTo>
                      <a:pt x="1920" y="6059"/>
                      <a:pt x="1965" y="6104"/>
                      <a:pt x="2021" y="6104"/>
                    </a:cubicBezTo>
                    <a:lnTo>
                      <a:pt x="2498" y="6104"/>
                    </a:lnTo>
                    <a:cubicBezTo>
                      <a:pt x="2553" y="6104"/>
                      <a:pt x="2598" y="6059"/>
                      <a:pt x="2598" y="6004"/>
                    </a:cubicBezTo>
                    <a:lnTo>
                      <a:pt x="2598" y="5763"/>
                    </a:lnTo>
                    <a:cubicBezTo>
                      <a:pt x="2880" y="5713"/>
                      <a:pt x="3148" y="5601"/>
                      <a:pt x="3382" y="5435"/>
                    </a:cubicBezTo>
                    <a:lnTo>
                      <a:pt x="3559" y="5612"/>
                    </a:lnTo>
                    <a:cubicBezTo>
                      <a:pt x="3597" y="5650"/>
                      <a:pt x="3664" y="5650"/>
                      <a:pt x="3701" y="5612"/>
                    </a:cubicBezTo>
                    <a:lnTo>
                      <a:pt x="4038" y="5275"/>
                    </a:lnTo>
                    <a:cubicBezTo>
                      <a:pt x="4078" y="5235"/>
                      <a:pt x="4078" y="5172"/>
                      <a:pt x="4038" y="5133"/>
                    </a:cubicBezTo>
                    <a:lnTo>
                      <a:pt x="3857" y="4951"/>
                    </a:lnTo>
                    <a:cubicBezTo>
                      <a:pt x="4019" y="4717"/>
                      <a:pt x="4126" y="4450"/>
                      <a:pt x="4173" y="4172"/>
                    </a:cubicBezTo>
                    <a:lnTo>
                      <a:pt x="4443" y="4172"/>
                    </a:lnTo>
                    <a:cubicBezTo>
                      <a:pt x="4498" y="4172"/>
                      <a:pt x="4543" y="4127"/>
                      <a:pt x="4543" y="4071"/>
                    </a:cubicBezTo>
                    <a:lnTo>
                      <a:pt x="4543" y="3594"/>
                    </a:lnTo>
                    <a:cubicBezTo>
                      <a:pt x="4543" y="3539"/>
                      <a:pt x="4498" y="3494"/>
                      <a:pt x="4443" y="3494"/>
                    </a:cubicBezTo>
                    <a:close/>
                    <a:moveTo>
                      <a:pt x="2272" y="4891"/>
                    </a:moveTo>
                    <a:cubicBezTo>
                      <a:pt x="1687" y="4891"/>
                      <a:pt x="1214" y="4417"/>
                      <a:pt x="1214" y="3833"/>
                    </a:cubicBezTo>
                    <a:cubicBezTo>
                      <a:pt x="1214" y="3248"/>
                      <a:pt x="1687" y="2775"/>
                      <a:pt x="2272" y="2775"/>
                    </a:cubicBezTo>
                    <a:cubicBezTo>
                      <a:pt x="2856" y="2775"/>
                      <a:pt x="3330" y="3248"/>
                      <a:pt x="3330" y="3833"/>
                    </a:cubicBezTo>
                    <a:cubicBezTo>
                      <a:pt x="3330" y="4417"/>
                      <a:pt x="2856" y="4891"/>
                      <a:pt x="2272" y="4891"/>
                    </a:cubicBezTo>
                    <a:close/>
                    <a:moveTo>
                      <a:pt x="2674" y="3833"/>
                    </a:moveTo>
                    <a:cubicBezTo>
                      <a:pt x="2674" y="4055"/>
                      <a:pt x="2494" y="4235"/>
                      <a:pt x="2272" y="4235"/>
                    </a:cubicBezTo>
                    <a:cubicBezTo>
                      <a:pt x="2050" y="4235"/>
                      <a:pt x="1870" y="4055"/>
                      <a:pt x="1870" y="3833"/>
                    </a:cubicBezTo>
                    <a:cubicBezTo>
                      <a:pt x="1870" y="3611"/>
                      <a:pt x="2050" y="3431"/>
                      <a:pt x="2272" y="3431"/>
                    </a:cubicBezTo>
                    <a:cubicBezTo>
                      <a:pt x="2494" y="3431"/>
                      <a:pt x="2674" y="3611"/>
                      <a:pt x="2674" y="3833"/>
                    </a:cubicBezTo>
                    <a:close/>
                    <a:moveTo>
                      <a:pt x="5978" y="1583"/>
                    </a:moveTo>
                    <a:lnTo>
                      <a:pt x="5843" y="1525"/>
                    </a:lnTo>
                    <a:cubicBezTo>
                      <a:pt x="5879" y="1366"/>
                      <a:pt x="5880" y="1202"/>
                      <a:pt x="5846" y="1044"/>
                    </a:cubicBezTo>
                    <a:lnTo>
                      <a:pt x="5990" y="987"/>
                    </a:lnTo>
                    <a:cubicBezTo>
                      <a:pt x="6019" y="975"/>
                      <a:pt x="6033" y="942"/>
                      <a:pt x="6022" y="913"/>
                    </a:cubicBezTo>
                    <a:lnTo>
                      <a:pt x="5921" y="659"/>
                    </a:lnTo>
                    <a:cubicBezTo>
                      <a:pt x="5909" y="630"/>
                      <a:pt x="5876" y="616"/>
                      <a:pt x="5846" y="627"/>
                    </a:cubicBezTo>
                    <a:lnTo>
                      <a:pt x="5699" y="686"/>
                    </a:lnTo>
                    <a:cubicBezTo>
                      <a:pt x="5612" y="550"/>
                      <a:pt x="5497" y="435"/>
                      <a:pt x="5362" y="348"/>
                    </a:cubicBezTo>
                    <a:lnTo>
                      <a:pt x="5424" y="204"/>
                    </a:lnTo>
                    <a:cubicBezTo>
                      <a:pt x="5430" y="190"/>
                      <a:pt x="5430" y="175"/>
                      <a:pt x="5424" y="160"/>
                    </a:cubicBezTo>
                    <a:cubicBezTo>
                      <a:pt x="5419" y="146"/>
                      <a:pt x="5408" y="135"/>
                      <a:pt x="5394" y="129"/>
                    </a:cubicBezTo>
                    <a:lnTo>
                      <a:pt x="5144" y="21"/>
                    </a:lnTo>
                    <a:cubicBezTo>
                      <a:pt x="5115" y="9"/>
                      <a:pt x="5081" y="22"/>
                      <a:pt x="5068" y="51"/>
                    </a:cubicBezTo>
                    <a:lnTo>
                      <a:pt x="5005" y="199"/>
                    </a:lnTo>
                    <a:cubicBezTo>
                      <a:pt x="4851" y="164"/>
                      <a:pt x="4693" y="163"/>
                      <a:pt x="4540" y="194"/>
                    </a:cubicBezTo>
                    <a:lnTo>
                      <a:pt x="4480" y="44"/>
                    </a:lnTo>
                    <a:cubicBezTo>
                      <a:pt x="4468" y="15"/>
                      <a:pt x="4435" y="0"/>
                      <a:pt x="4405" y="12"/>
                    </a:cubicBezTo>
                    <a:lnTo>
                      <a:pt x="4152" y="113"/>
                    </a:lnTo>
                    <a:cubicBezTo>
                      <a:pt x="4123" y="125"/>
                      <a:pt x="4108" y="158"/>
                      <a:pt x="4120" y="187"/>
                    </a:cubicBezTo>
                    <a:lnTo>
                      <a:pt x="4180" y="337"/>
                    </a:lnTo>
                    <a:cubicBezTo>
                      <a:pt x="4046" y="420"/>
                      <a:pt x="3931" y="532"/>
                      <a:pt x="3843" y="663"/>
                    </a:cubicBezTo>
                    <a:lnTo>
                      <a:pt x="3699" y="601"/>
                    </a:lnTo>
                    <a:cubicBezTo>
                      <a:pt x="3670" y="589"/>
                      <a:pt x="3636" y="602"/>
                      <a:pt x="3624" y="631"/>
                    </a:cubicBezTo>
                    <a:lnTo>
                      <a:pt x="3516" y="881"/>
                    </a:lnTo>
                    <a:cubicBezTo>
                      <a:pt x="3510" y="896"/>
                      <a:pt x="3510" y="911"/>
                      <a:pt x="3515" y="925"/>
                    </a:cubicBezTo>
                    <a:cubicBezTo>
                      <a:pt x="3521" y="940"/>
                      <a:pt x="3532" y="951"/>
                      <a:pt x="3546" y="957"/>
                    </a:cubicBezTo>
                    <a:lnTo>
                      <a:pt x="3687" y="1017"/>
                    </a:lnTo>
                    <a:cubicBezTo>
                      <a:pt x="3649" y="1173"/>
                      <a:pt x="3645" y="1334"/>
                      <a:pt x="3675" y="1491"/>
                    </a:cubicBezTo>
                    <a:lnTo>
                      <a:pt x="3541" y="1545"/>
                    </a:lnTo>
                    <a:cubicBezTo>
                      <a:pt x="3512" y="1556"/>
                      <a:pt x="3497" y="1590"/>
                      <a:pt x="3509" y="1619"/>
                    </a:cubicBezTo>
                    <a:lnTo>
                      <a:pt x="3610" y="1872"/>
                    </a:lnTo>
                    <a:cubicBezTo>
                      <a:pt x="3621" y="1902"/>
                      <a:pt x="3655" y="1916"/>
                      <a:pt x="3684" y="1904"/>
                    </a:cubicBezTo>
                    <a:lnTo>
                      <a:pt x="3814" y="1853"/>
                    </a:lnTo>
                    <a:cubicBezTo>
                      <a:pt x="3897" y="1990"/>
                      <a:pt x="4009" y="2108"/>
                      <a:pt x="4143" y="2198"/>
                    </a:cubicBezTo>
                    <a:lnTo>
                      <a:pt x="4087" y="2330"/>
                    </a:lnTo>
                    <a:cubicBezTo>
                      <a:pt x="4074" y="2359"/>
                      <a:pt x="4087" y="2393"/>
                      <a:pt x="4117" y="2405"/>
                    </a:cubicBezTo>
                    <a:lnTo>
                      <a:pt x="4367" y="2513"/>
                    </a:lnTo>
                    <a:cubicBezTo>
                      <a:pt x="4381" y="2519"/>
                      <a:pt x="4397" y="2519"/>
                      <a:pt x="4411" y="2514"/>
                    </a:cubicBezTo>
                    <a:cubicBezTo>
                      <a:pt x="4425" y="2508"/>
                      <a:pt x="4436" y="2497"/>
                      <a:pt x="4442" y="2483"/>
                    </a:cubicBezTo>
                    <a:lnTo>
                      <a:pt x="4497" y="2355"/>
                    </a:lnTo>
                    <a:cubicBezTo>
                      <a:pt x="4658" y="2395"/>
                      <a:pt x="4825" y="2398"/>
                      <a:pt x="4986" y="2365"/>
                    </a:cubicBezTo>
                    <a:lnTo>
                      <a:pt x="5037" y="2493"/>
                    </a:lnTo>
                    <a:cubicBezTo>
                      <a:pt x="5049" y="2522"/>
                      <a:pt x="5082" y="2537"/>
                      <a:pt x="5112" y="2525"/>
                    </a:cubicBezTo>
                    <a:lnTo>
                      <a:pt x="5365" y="2424"/>
                    </a:lnTo>
                    <a:cubicBezTo>
                      <a:pt x="5394" y="2413"/>
                      <a:pt x="5409" y="2379"/>
                      <a:pt x="5397" y="2350"/>
                    </a:cubicBezTo>
                    <a:lnTo>
                      <a:pt x="5346" y="2222"/>
                    </a:lnTo>
                    <a:cubicBezTo>
                      <a:pt x="5485" y="2136"/>
                      <a:pt x="5604" y="2020"/>
                      <a:pt x="5693" y="1882"/>
                    </a:cubicBezTo>
                    <a:lnTo>
                      <a:pt x="5825" y="1939"/>
                    </a:lnTo>
                    <a:cubicBezTo>
                      <a:pt x="5852" y="1951"/>
                      <a:pt x="5888" y="1937"/>
                      <a:pt x="5900" y="1909"/>
                    </a:cubicBezTo>
                    <a:lnTo>
                      <a:pt x="6008" y="1658"/>
                    </a:lnTo>
                    <a:cubicBezTo>
                      <a:pt x="6020" y="1629"/>
                      <a:pt x="6007" y="1595"/>
                      <a:pt x="5978" y="1583"/>
                    </a:cubicBezTo>
                    <a:close/>
                    <a:moveTo>
                      <a:pt x="4989" y="1828"/>
                    </a:moveTo>
                    <a:cubicBezTo>
                      <a:pt x="4678" y="1951"/>
                      <a:pt x="4327" y="1800"/>
                      <a:pt x="4203" y="1489"/>
                    </a:cubicBezTo>
                    <a:cubicBezTo>
                      <a:pt x="4080" y="1179"/>
                      <a:pt x="4231" y="828"/>
                      <a:pt x="4542" y="704"/>
                    </a:cubicBezTo>
                    <a:cubicBezTo>
                      <a:pt x="4852" y="581"/>
                      <a:pt x="5204" y="732"/>
                      <a:pt x="5327" y="1042"/>
                    </a:cubicBezTo>
                    <a:cubicBezTo>
                      <a:pt x="5451" y="1353"/>
                      <a:pt x="5299" y="1704"/>
                      <a:pt x="4989" y="1828"/>
                    </a:cubicBezTo>
                    <a:close/>
                    <a:moveTo>
                      <a:pt x="4979" y="1181"/>
                    </a:moveTo>
                    <a:cubicBezTo>
                      <a:pt x="5025" y="1299"/>
                      <a:pt x="4968" y="1432"/>
                      <a:pt x="4850" y="1479"/>
                    </a:cubicBezTo>
                    <a:cubicBezTo>
                      <a:pt x="4732" y="1526"/>
                      <a:pt x="4599" y="1468"/>
                      <a:pt x="4552" y="1351"/>
                    </a:cubicBezTo>
                    <a:cubicBezTo>
                      <a:pt x="4505" y="1233"/>
                      <a:pt x="4563" y="1099"/>
                      <a:pt x="4680" y="1053"/>
                    </a:cubicBezTo>
                    <a:cubicBezTo>
                      <a:pt x="4798" y="1006"/>
                      <a:pt x="4932" y="1063"/>
                      <a:pt x="4979" y="118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6D3DA69E-5913-4C5E-A40C-F8B976C69274}"/>
              </a:ext>
            </a:extLst>
          </p:cNvPr>
          <p:cNvGrpSpPr/>
          <p:nvPr/>
        </p:nvGrpSpPr>
        <p:grpSpPr>
          <a:xfrm>
            <a:off x="9098940" y="1866869"/>
            <a:ext cx="2746235" cy="1976639"/>
            <a:chOff x="6005879" y="1866869"/>
            <a:chExt cx="2746235" cy="1976639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xmlns="" id="{52B4E5B7-1736-4228-9B9B-38C2355CDD99}"/>
                </a:ext>
              </a:extLst>
            </p:cNvPr>
            <p:cNvSpPr/>
            <p:nvPr/>
          </p:nvSpPr>
          <p:spPr>
            <a:xfrm>
              <a:off x="6005879" y="2692424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添加文本信息</a:t>
              </a: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xmlns="" id="{C747613D-A7AA-4608-8C69-F3A54F81BDBE}"/>
                </a:ext>
              </a:extLst>
            </p:cNvPr>
            <p:cNvSpPr/>
            <p:nvPr/>
          </p:nvSpPr>
          <p:spPr>
            <a:xfrm>
              <a:off x="6005879" y="3030978"/>
              <a:ext cx="274623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xmlns="" id="{0DFCE87A-A086-47F7-ABC6-2E627187728B}"/>
                </a:ext>
              </a:extLst>
            </p:cNvPr>
            <p:cNvGrpSpPr/>
            <p:nvPr/>
          </p:nvGrpSpPr>
          <p:grpSpPr>
            <a:xfrm>
              <a:off x="6096000" y="1866869"/>
              <a:ext cx="650241" cy="650241"/>
              <a:chOff x="6096000" y="1608184"/>
              <a:chExt cx="827314" cy="827314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xmlns="" id="{91CBC535-9EEC-4A8C-87E0-0CB26DF5959B}"/>
                  </a:ext>
                </a:extLst>
              </p:cNvPr>
              <p:cNvSpPr/>
              <p:nvPr/>
            </p:nvSpPr>
            <p:spPr>
              <a:xfrm>
                <a:off x="6096000" y="1608184"/>
                <a:ext cx="827314" cy="827314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53" name="gearwheels-couple_31785">
                <a:extLst>
                  <a:ext uri="{FF2B5EF4-FFF2-40B4-BE49-F238E27FC236}">
                    <a16:creationId xmlns:a16="http://schemas.microsoft.com/office/drawing/2014/main" xmlns="" id="{4DB6164D-D653-4FB5-AC95-9FA3DC70185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25853" y="1901136"/>
                <a:ext cx="367609" cy="241409"/>
              </a:xfrm>
              <a:custGeom>
                <a:avLst/>
                <a:gdLst>
                  <a:gd name="connsiteX0" fmla="*/ 271096 w 607655"/>
                  <a:gd name="connsiteY0" fmla="*/ 321406 h 399048"/>
                  <a:gd name="connsiteX1" fmla="*/ 247006 w 607655"/>
                  <a:gd name="connsiteY1" fmla="*/ 345407 h 399048"/>
                  <a:gd name="connsiteX2" fmla="*/ 271096 w 607655"/>
                  <a:gd name="connsiteY2" fmla="*/ 369408 h 399048"/>
                  <a:gd name="connsiteX3" fmla="*/ 295138 w 607655"/>
                  <a:gd name="connsiteY3" fmla="*/ 345407 h 399048"/>
                  <a:gd name="connsiteX4" fmla="*/ 271096 w 607655"/>
                  <a:gd name="connsiteY4" fmla="*/ 321406 h 399048"/>
                  <a:gd name="connsiteX5" fmla="*/ 10407 w 607655"/>
                  <a:gd name="connsiteY5" fmla="*/ 277943 h 399048"/>
                  <a:gd name="connsiteX6" fmla="*/ 31702 w 607655"/>
                  <a:gd name="connsiteY6" fmla="*/ 283598 h 399048"/>
                  <a:gd name="connsiteX7" fmla="*/ 33908 w 607655"/>
                  <a:gd name="connsiteY7" fmla="*/ 287624 h 399048"/>
                  <a:gd name="connsiteX8" fmla="*/ 32997 w 607655"/>
                  <a:gd name="connsiteY8" fmla="*/ 290308 h 399048"/>
                  <a:gd name="connsiteX9" fmla="*/ 31990 w 607655"/>
                  <a:gd name="connsiteY9" fmla="*/ 293375 h 399048"/>
                  <a:gd name="connsiteX10" fmla="*/ 30935 w 607655"/>
                  <a:gd name="connsiteY10" fmla="*/ 296825 h 399048"/>
                  <a:gd name="connsiteX11" fmla="*/ 29784 w 607655"/>
                  <a:gd name="connsiteY11" fmla="*/ 300659 h 399048"/>
                  <a:gd name="connsiteX12" fmla="*/ 29160 w 607655"/>
                  <a:gd name="connsiteY12" fmla="*/ 302768 h 399048"/>
                  <a:gd name="connsiteX13" fmla="*/ 28585 w 607655"/>
                  <a:gd name="connsiteY13" fmla="*/ 305068 h 399048"/>
                  <a:gd name="connsiteX14" fmla="*/ 26091 w 607655"/>
                  <a:gd name="connsiteY14" fmla="*/ 315133 h 399048"/>
                  <a:gd name="connsiteX15" fmla="*/ 24844 w 607655"/>
                  <a:gd name="connsiteY15" fmla="*/ 320644 h 399048"/>
                  <a:gd name="connsiteX16" fmla="*/ 23741 w 607655"/>
                  <a:gd name="connsiteY16" fmla="*/ 326491 h 399048"/>
                  <a:gd name="connsiteX17" fmla="*/ 21726 w 607655"/>
                  <a:gd name="connsiteY17" fmla="*/ 338759 h 399048"/>
                  <a:gd name="connsiteX18" fmla="*/ 21486 w 607655"/>
                  <a:gd name="connsiteY18" fmla="*/ 340341 h 399048"/>
                  <a:gd name="connsiteX19" fmla="*/ 21295 w 607655"/>
                  <a:gd name="connsiteY19" fmla="*/ 341922 h 399048"/>
                  <a:gd name="connsiteX20" fmla="*/ 20959 w 607655"/>
                  <a:gd name="connsiteY20" fmla="*/ 345133 h 399048"/>
                  <a:gd name="connsiteX21" fmla="*/ 20575 w 607655"/>
                  <a:gd name="connsiteY21" fmla="*/ 348344 h 399048"/>
                  <a:gd name="connsiteX22" fmla="*/ 20383 w 607655"/>
                  <a:gd name="connsiteY22" fmla="*/ 349973 h 399048"/>
                  <a:gd name="connsiteX23" fmla="*/ 20239 w 607655"/>
                  <a:gd name="connsiteY23" fmla="*/ 351555 h 399048"/>
                  <a:gd name="connsiteX24" fmla="*/ 19760 w 607655"/>
                  <a:gd name="connsiteY24" fmla="*/ 358025 h 399048"/>
                  <a:gd name="connsiteX25" fmla="*/ 19616 w 607655"/>
                  <a:gd name="connsiteY25" fmla="*/ 359654 h 399048"/>
                  <a:gd name="connsiteX26" fmla="*/ 19616 w 607655"/>
                  <a:gd name="connsiteY26" fmla="*/ 359846 h 399048"/>
                  <a:gd name="connsiteX27" fmla="*/ 19568 w 607655"/>
                  <a:gd name="connsiteY27" fmla="*/ 359942 h 399048"/>
                  <a:gd name="connsiteX28" fmla="*/ 19568 w 607655"/>
                  <a:gd name="connsiteY28" fmla="*/ 360325 h 399048"/>
                  <a:gd name="connsiteX29" fmla="*/ 19520 w 607655"/>
                  <a:gd name="connsiteY29" fmla="*/ 361188 h 399048"/>
                  <a:gd name="connsiteX30" fmla="*/ 19376 w 607655"/>
                  <a:gd name="connsiteY30" fmla="*/ 364495 h 399048"/>
                  <a:gd name="connsiteX31" fmla="*/ 19232 w 607655"/>
                  <a:gd name="connsiteY31" fmla="*/ 367801 h 399048"/>
                  <a:gd name="connsiteX32" fmla="*/ 19136 w 607655"/>
                  <a:gd name="connsiteY32" fmla="*/ 370869 h 399048"/>
                  <a:gd name="connsiteX33" fmla="*/ 19088 w 607655"/>
                  <a:gd name="connsiteY33" fmla="*/ 373984 h 399048"/>
                  <a:gd name="connsiteX34" fmla="*/ 19040 w 607655"/>
                  <a:gd name="connsiteY34" fmla="*/ 375469 h 399048"/>
                  <a:gd name="connsiteX35" fmla="*/ 19040 w 607655"/>
                  <a:gd name="connsiteY35" fmla="*/ 377003 h 399048"/>
                  <a:gd name="connsiteX36" fmla="*/ 19088 w 607655"/>
                  <a:gd name="connsiteY36" fmla="*/ 383041 h 399048"/>
                  <a:gd name="connsiteX37" fmla="*/ 19280 w 607655"/>
                  <a:gd name="connsiteY37" fmla="*/ 388792 h 399048"/>
                  <a:gd name="connsiteX38" fmla="*/ 19568 w 607655"/>
                  <a:gd name="connsiteY38" fmla="*/ 394256 h 399048"/>
                  <a:gd name="connsiteX39" fmla="*/ 19664 w 607655"/>
                  <a:gd name="connsiteY39" fmla="*/ 395693 h 399048"/>
                  <a:gd name="connsiteX40" fmla="*/ 16498 w 607655"/>
                  <a:gd name="connsiteY40" fmla="*/ 399048 h 399048"/>
                  <a:gd name="connsiteX41" fmla="*/ 8009 w 607655"/>
                  <a:gd name="connsiteY41" fmla="*/ 399048 h 399048"/>
                  <a:gd name="connsiteX42" fmla="*/ 4892 w 607655"/>
                  <a:gd name="connsiteY42" fmla="*/ 396460 h 399048"/>
                  <a:gd name="connsiteX43" fmla="*/ 4796 w 607655"/>
                  <a:gd name="connsiteY43" fmla="*/ 396029 h 399048"/>
                  <a:gd name="connsiteX44" fmla="*/ 3837 w 607655"/>
                  <a:gd name="connsiteY44" fmla="*/ 390374 h 399048"/>
                  <a:gd name="connsiteX45" fmla="*/ 2925 w 607655"/>
                  <a:gd name="connsiteY45" fmla="*/ 384335 h 399048"/>
                  <a:gd name="connsiteX46" fmla="*/ 2110 w 607655"/>
                  <a:gd name="connsiteY46" fmla="*/ 378057 h 399048"/>
                  <a:gd name="connsiteX47" fmla="*/ 1918 w 607655"/>
                  <a:gd name="connsiteY47" fmla="*/ 376428 h 399048"/>
                  <a:gd name="connsiteX48" fmla="*/ 1726 w 607655"/>
                  <a:gd name="connsiteY48" fmla="*/ 374750 h 399048"/>
                  <a:gd name="connsiteX49" fmla="*/ 1391 w 607655"/>
                  <a:gd name="connsiteY49" fmla="*/ 371396 h 399048"/>
                  <a:gd name="connsiteX50" fmla="*/ 1055 w 607655"/>
                  <a:gd name="connsiteY50" fmla="*/ 368041 h 399048"/>
                  <a:gd name="connsiteX51" fmla="*/ 815 w 607655"/>
                  <a:gd name="connsiteY51" fmla="*/ 364734 h 399048"/>
                  <a:gd name="connsiteX52" fmla="*/ 575 w 607655"/>
                  <a:gd name="connsiteY52" fmla="*/ 361427 h 399048"/>
                  <a:gd name="connsiteX53" fmla="*/ 527 w 607655"/>
                  <a:gd name="connsiteY53" fmla="*/ 360613 h 399048"/>
                  <a:gd name="connsiteX54" fmla="*/ 479 w 607655"/>
                  <a:gd name="connsiteY54" fmla="*/ 360181 h 399048"/>
                  <a:gd name="connsiteX55" fmla="*/ 479 w 607655"/>
                  <a:gd name="connsiteY55" fmla="*/ 359606 h 399048"/>
                  <a:gd name="connsiteX56" fmla="*/ 384 w 607655"/>
                  <a:gd name="connsiteY56" fmla="*/ 357929 h 399048"/>
                  <a:gd name="connsiteX57" fmla="*/ 144 w 607655"/>
                  <a:gd name="connsiteY57" fmla="*/ 350980 h 399048"/>
                  <a:gd name="connsiteX58" fmla="*/ 48 w 607655"/>
                  <a:gd name="connsiteY58" fmla="*/ 349255 h 399048"/>
                  <a:gd name="connsiteX59" fmla="*/ 48 w 607655"/>
                  <a:gd name="connsiteY59" fmla="*/ 347529 h 399048"/>
                  <a:gd name="connsiteX60" fmla="*/ 48 w 607655"/>
                  <a:gd name="connsiteY60" fmla="*/ 344031 h 399048"/>
                  <a:gd name="connsiteX61" fmla="*/ 0 w 607655"/>
                  <a:gd name="connsiteY61" fmla="*/ 340580 h 399048"/>
                  <a:gd name="connsiteX62" fmla="*/ 0 w 607655"/>
                  <a:gd name="connsiteY62" fmla="*/ 338855 h 399048"/>
                  <a:gd name="connsiteX63" fmla="*/ 48 w 607655"/>
                  <a:gd name="connsiteY63" fmla="*/ 337130 h 399048"/>
                  <a:gd name="connsiteX64" fmla="*/ 575 w 607655"/>
                  <a:gd name="connsiteY64" fmla="*/ 323711 h 399048"/>
                  <a:gd name="connsiteX65" fmla="*/ 1055 w 607655"/>
                  <a:gd name="connsiteY65" fmla="*/ 317289 h 399048"/>
                  <a:gd name="connsiteX66" fmla="*/ 1631 w 607655"/>
                  <a:gd name="connsiteY66" fmla="*/ 311155 h 399048"/>
                  <a:gd name="connsiteX67" fmla="*/ 3021 w 607655"/>
                  <a:gd name="connsiteY67" fmla="*/ 299893 h 399048"/>
                  <a:gd name="connsiteX68" fmla="*/ 3357 w 607655"/>
                  <a:gd name="connsiteY68" fmla="*/ 297353 h 399048"/>
                  <a:gd name="connsiteX69" fmla="*/ 3789 w 607655"/>
                  <a:gd name="connsiteY69" fmla="*/ 294861 h 399048"/>
                  <a:gd name="connsiteX70" fmla="*/ 4556 w 607655"/>
                  <a:gd name="connsiteY70" fmla="*/ 290308 h 399048"/>
                  <a:gd name="connsiteX71" fmla="*/ 5276 w 607655"/>
                  <a:gd name="connsiteY71" fmla="*/ 286282 h 399048"/>
                  <a:gd name="connsiteX72" fmla="*/ 5947 w 607655"/>
                  <a:gd name="connsiteY72" fmla="*/ 283119 h 399048"/>
                  <a:gd name="connsiteX73" fmla="*/ 6475 w 607655"/>
                  <a:gd name="connsiteY73" fmla="*/ 280339 h 399048"/>
                  <a:gd name="connsiteX74" fmla="*/ 10407 w 607655"/>
                  <a:gd name="connsiteY74" fmla="*/ 277943 h 399048"/>
                  <a:gd name="connsiteX75" fmla="*/ 586319 w 607655"/>
                  <a:gd name="connsiteY75" fmla="*/ 266251 h 399048"/>
                  <a:gd name="connsiteX76" fmla="*/ 590156 w 607655"/>
                  <a:gd name="connsiteY76" fmla="*/ 268311 h 399048"/>
                  <a:gd name="connsiteX77" fmla="*/ 591499 w 607655"/>
                  <a:gd name="connsiteY77" fmla="*/ 272431 h 399048"/>
                  <a:gd name="connsiteX78" fmla="*/ 592698 w 607655"/>
                  <a:gd name="connsiteY78" fmla="*/ 276168 h 399048"/>
                  <a:gd name="connsiteX79" fmla="*/ 593945 w 607655"/>
                  <a:gd name="connsiteY79" fmla="*/ 280575 h 399048"/>
                  <a:gd name="connsiteX80" fmla="*/ 595384 w 607655"/>
                  <a:gd name="connsiteY80" fmla="*/ 285557 h 399048"/>
                  <a:gd name="connsiteX81" fmla="*/ 596151 w 607655"/>
                  <a:gd name="connsiteY81" fmla="*/ 288288 h 399048"/>
                  <a:gd name="connsiteX82" fmla="*/ 596822 w 607655"/>
                  <a:gd name="connsiteY82" fmla="*/ 291163 h 399048"/>
                  <a:gd name="connsiteX83" fmla="*/ 599796 w 607655"/>
                  <a:gd name="connsiteY83" fmla="*/ 303858 h 399048"/>
                  <a:gd name="connsiteX84" fmla="*/ 601283 w 607655"/>
                  <a:gd name="connsiteY84" fmla="*/ 310804 h 399048"/>
                  <a:gd name="connsiteX85" fmla="*/ 602577 w 607655"/>
                  <a:gd name="connsiteY85" fmla="*/ 318134 h 399048"/>
                  <a:gd name="connsiteX86" fmla="*/ 604880 w 607655"/>
                  <a:gd name="connsiteY86" fmla="*/ 333560 h 399048"/>
                  <a:gd name="connsiteX87" fmla="*/ 605119 w 607655"/>
                  <a:gd name="connsiteY87" fmla="*/ 335524 h 399048"/>
                  <a:gd name="connsiteX88" fmla="*/ 605359 w 607655"/>
                  <a:gd name="connsiteY88" fmla="*/ 337680 h 399048"/>
                  <a:gd name="connsiteX89" fmla="*/ 605791 w 607655"/>
                  <a:gd name="connsiteY89" fmla="*/ 342039 h 399048"/>
                  <a:gd name="connsiteX90" fmla="*/ 606222 w 607655"/>
                  <a:gd name="connsiteY90" fmla="*/ 346399 h 399048"/>
                  <a:gd name="connsiteX91" fmla="*/ 606414 w 607655"/>
                  <a:gd name="connsiteY91" fmla="*/ 348602 h 399048"/>
                  <a:gd name="connsiteX92" fmla="*/ 606510 w 607655"/>
                  <a:gd name="connsiteY92" fmla="*/ 350279 h 399048"/>
                  <a:gd name="connsiteX93" fmla="*/ 607038 w 607655"/>
                  <a:gd name="connsiteY93" fmla="*/ 356986 h 399048"/>
                  <a:gd name="connsiteX94" fmla="*/ 607182 w 607655"/>
                  <a:gd name="connsiteY94" fmla="*/ 358663 h 399048"/>
                  <a:gd name="connsiteX95" fmla="*/ 607182 w 607655"/>
                  <a:gd name="connsiteY95" fmla="*/ 358854 h 399048"/>
                  <a:gd name="connsiteX96" fmla="*/ 607182 w 607655"/>
                  <a:gd name="connsiteY96" fmla="*/ 358902 h 399048"/>
                  <a:gd name="connsiteX97" fmla="*/ 607230 w 607655"/>
                  <a:gd name="connsiteY97" fmla="*/ 360052 h 399048"/>
                  <a:gd name="connsiteX98" fmla="*/ 607230 w 607655"/>
                  <a:gd name="connsiteY98" fmla="*/ 360148 h 399048"/>
                  <a:gd name="connsiteX99" fmla="*/ 607230 w 607655"/>
                  <a:gd name="connsiteY99" fmla="*/ 360675 h 399048"/>
                  <a:gd name="connsiteX100" fmla="*/ 607277 w 607655"/>
                  <a:gd name="connsiteY100" fmla="*/ 361681 h 399048"/>
                  <a:gd name="connsiteX101" fmla="*/ 607421 w 607655"/>
                  <a:gd name="connsiteY101" fmla="*/ 365657 h 399048"/>
                  <a:gd name="connsiteX102" fmla="*/ 607565 w 607655"/>
                  <a:gd name="connsiteY102" fmla="*/ 369633 h 399048"/>
                  <a:gd name="connsiteX103" fmla="*/ 607613 w 607655"/>
                  <a:gd name="connsiteY103" fmla="*/ 373562 h 399048"/>
                  <a:gd name="connsiteX104" fmla="*/ 607613 w 607655"/>
                  <a:gd name="connsiteY104" fmla="*/ 381323 h 399048"/>
                  <a:gd name="connsiteX105" fmla="*/ 607469 w 607655"/>
                  <a:gd name="connsiteY105" fmla="*/ 388844 h 399048"/>
                  <a:gd name="connsiteX106" fmla="*/ 607134 w 607655"/>
                  <a:gd name="connsiteY106" fmla="*/ 396030 h 399048"/>
                  <a:gd name="connsiteX107" fmla="*/ 604016 w 607655"/>
                  <a:gd name="connsiteY107" fmla="*/ 399048 h 399048"/>
                  <a:gd name="connsiteX108" fmla="*/ 478363 w 607655"/>
                  <a:gd name="connsiteY108" fmla="*/ 399048 h 399048"/>
                  <a:gd name="connsiteX109" fmla="*/ 478603 w 607655"/>
                  <a:gd name="connsiteY109" fmla="*/ 398281 h 399048"/>
                  <a:gd name="connsiteX110" fmla="*/ 478987 w 607655"/>
                  <a:gd name="connsiteY110" fmla="*/ 396892 h 399048"/>
                  <a:gd name="connsiteX111" fmla="*/ 479370 w 607655"/>
                  <a:gd name="connsiteY111" fmla="*/ 395215 h 399048"/>
                  <a:gd name="connsiteX112" fmla="*/ 480186 w 607655"/>
                  <a:gd name="connsiteY112" fmla="*/ 391575 h 399048"/>
                  <a:gd name="connsiteX113" fmla="*/ 481049 w 607655"/>
                  <a:gd name="connsiteY113" fmla="*/ 387550 h 399048"/>
                  <a:gd name="connsiteX114" fmla="*/ 481864 w 607655"/>
                  <a:gd name="connsiteY114" fmla="*/ 383239 h 399048"/>
                  <a:gd name="connsiteX115" fmla="*/ 482631 w 607655"/>
                  <a:gd name="connsiteY115" fmla="*/ 378688 h 399048"/>
                  <a:gd name="connsiteX116" fmla="*/ 483351 w 607655"/>
                  <a:gd name="connsiteY116" fmla="*/ 373849 h 399048"/>
                  <a:gd name="connsiteX117" fmla="*/ 483974 w 607655"/>
                  <a:gd name="connsiteY117" fmla="*/ 368867 h 399048"/>
                  <a:gd name="connsiteX118" fmla="*/ 484262 w 607655"/>
                  <a:gd name="connsiteY118" fmla="*/ 366280 h 399048"/>
                  <a:gd name="connsiteX119" fmla="*/ 484502 w 607655"/>
                  <a:gd name="connsiteY119" fmla="*/ 363693 h 399048"/>
                  <a:gd name="connsiteX120" fmla="*/ 484742 w 607655"/>
                  <a:gd name="connsiteY120" fmla="*/ 361106 h 399048"/>
                  <a:gd name="connsiteX121" fmla="*/ 484790 w 607655"/>
                  <a:gd name="connsiteY121" fmla="*/ 360435 h 399048"/>
                  <a:gd name="connsiteX122" fmla="*/ 484838 w 607655"/>
                  <a:gd name="connsiteY122" fmla="*/ 360100 h 399048"/>
                  <a:gd name="connsiteX123" fmla="*/ 484838 w 607655"/>
                  <a:gd name="connsiteY123" fmla="*/ 360962 h 399048"/>
                  <a:gd name="connsiteX124" fmla="*/ 484886 w 607655"/>
                  <a:gd name="connsiteY124" fmla="*/ 360771 h 399048"/>
                  <a:gd name="connsiteX125" fmla="*/ 484934 w 607655"/>
                  <a:gd name="connsiteY125" fmla="*/ 359094 h 399048"/>
                  <a:gd name="connsiteX126" fmla="*/ 485221 w 607655"/>
                  <a:gd name="connsiteY126" fmla="*/ 352387 h 399048"/>
                  <a:gd name="connsiteX127" fmla="*/ 485317 w 607655"/>
                  <a:gd name="connsiteY127" fmla="*/ 350758 h 399048"/>
                  <a:gd name="connsiteX128" fmla="*/ 485317 w 607655"/>
                  <a:gd name="connsiteY128" fmla="*/ 349608 h 399048"/>
                  <a:gd name="connsiteX129" fmla="*/ 485365 w 607655"/>
                  <a:gd name="connsiteY129" fmla="*/ 347261 h 399048"/>
                  <a:gd name="connsiteX130" fmla="*/ 485461 w 607655"/>
                  <a:gd name="connsiteY130" fmla="*/ 344962 h 399048"/>
                  <a:gd name="connsiteX131" fmla="*/ 485509 w 607655"/>
                  <a:gd name="connsiteY131" fmla="*/ 343812 h 399048"/>
                  <a:gd name="connsiteX132" fmla="*/ 485509 w 607655"/>
                  <a:gd name="connsiteY132" fmla="*/ 342518 h 399048"/>
                  <a:gd name="connsiteX133" fmla="*/ 485269 w 607655"/>
                  <a:gd name="connsiteY133" fmla="*/ 332218 h 399048"/>
                  <a:gd name="connsiteX134" fmla="*/ 485029 w 607655"/>
                  <a:gd name="connsiteY134" fmla="*/ 327284 h 399048"/>
                  <a:gd name="connsiteX135" fmla="*/ 484646 w 607655"/>
                  <a:gd name="connsiteY135" fmla="*/ 322589 h 399048"/>
                  <a:gd name="connsiteX136" fmla="*/ 483735 w 607655"/>
                  <a:gd name="connsiteY136" fmla="*/ 313966 h 399048"/>
                  <a:gd name="connsiteX137" fmla="*/ 483495 w 607655"/>
                  <a:gd name="connsiteY137" fmla="*/ 312002 h 399048"/>
                  <a:gd name="connsiteX138" fmla="*/ 483207 w 607655"/>
                  <a:gd name="connsiteY138" fmla="*/ 310181 h 399048"/>
                  <a:gd name="connsiteX139" fmla="*/ 482679 w 607655"/>
                  <a:gd name="connsiteY139" fmla="*/ 306732 h 399048"/>
                  <a:gd name="connsiteX140" fmla="*/ 482248 w 607655"/>
                  <a:gd name="connsiteY140" fmla="*/ 303714 h 399048"/>
                  <a:gd name="connsiteX141" fmla="*/ 481720 w 607655"/>
                  <a:gd name="connsiteY141" fmla="*/ 301127 h 399048"/>
                  <a:gd name="connsiteX142" fmla="*/ 481337 w 607655"/>
                  <a:gd name="connsiteY142" fmla="*/ 299115 h 399048"/>
                  <a:gd name="connsiteX143" fmla="*/ 483591 w 607655"/>
                  <a:gd name="connsiteY143" fmla="*/ 295522 h 399048"/>
                  <a:gd name="connsiteX144" fmla="*/ 93138 w 607655"/>
                  <a:gd name="connsiteY144" fmla="*/ 125793 h 399048"/>
                  <a:gd name="connsiteX145" fmla="*/ 97743 w 607655"/>
                  <a:gd name="connsiteY145" fmla="*/ 126033 h 399048"/>
                  <a:gd name="connsiteX146" fmla="*/ 125184 w 607655"/>
                  <a:gd name="connsiteY146" fmla="*/ 158170 h 399048"/>
                  <a:gd name="connsiteX147" fmla="*/ 124704 w 607655"/>
                  <a:gd name="connsiteY147" fmla="*/ 162720 h 399048"/>
                  <a:gd name="connsiteX148" fmla="*/ 122449 w 607655"/>
                  <a:gd name="connsiteY148" fmla="*/ 164396 h 399048"/>
                  <a:gd name="connsiteX149" fmla="*/ 121202 w 607655"/>
                  <a:gd name="connsiteY149" fmla="*/ 165354 h 399048"/>
                  <a:gd name="connsiteX150" fmla="*/ 119907 w 607655"/>
                  <a:gd name="connsiteY150" fmla="*/ 166312 h 399048"/>
                  <a:gd name="connsiteX151" fmla="*/ 117316 w 607655"/>
                  <a:gd name="connsiteY151" fmla="*/ 168371 h 399048"/>
                  <a:gd name="connsiteX152" fmla="*/ 114342 w 607655"/>
                  <a:gd name="connsiteY152" fmla="*/ 170718 h 399048"/>
                  <a:gd name="connsiteX153" fmla="*/ 110984 w 607655"/>
                  <a:gd name="connsiteY153" fmla="*/ 173592 h 399048"/>
                  <a:gd name="connsiteX154" fmla="*/ 107386 w 607655"/>
                  <a:gd name="connsiteY154" fmla="*/ 176705 h 399048"/>
                  <a:gd name="connsiteX155" fmla="*/ 103548 w 607655"/>
                  <a:gd name="connsiteY155" fmla="*/ 180201 h 399048"/>
                  <a:gd name="connsiteX156" fmla="*/ 99614 w 607655"/>
                  <a:gd name="connsiteY156" fmla="*/ 183937 h 399048"/>
                  <a:gd name="connsiteX157" fmla="*/ 95537 w 607655"/>
                  <a:gd name="connsiteY157" fmla="*/ 187912 h 399048"/>
                  <a:gd name="connsiteX158" fmla="*/ 91411 w 607655"/>
                  <a:gd name="connsiteY158" fmla="*/ 192175 h 399048"/>
                  <a:gd name="connsiteX159" fmla="*/ 89396 w 607655"/>
                  <a:gd name="connsiteY159" fmla="*/ 194330 h 399048"/>
                  <a:gd name="connsiteX160" fmla="*/ 87333 w 607655"/>
                  <a:gd name="connsiteY160" fmla="*/ 196629 h 399048"/>
                  <a:gd name="connsiteX161" fmla="*/ 85270 w 607655"/>
                  <a:gd name="connsiteY161" fmla="*/ 198880 h 399048"/>
                  <a:gd name="connsiteX162" fmla="*/ 83256 w 607655"/>
                  <a:gd name="connsiteY162" fmla="*/ 201227 h 399048"/>
                  <a:gd name="connsiteX163" fmla="*/ 79226 w 607655"/>
                  <a:gd name="connsiteY163" fmla="*/ 205968 h 399048"/>
                  <a:gd name="connsiteX164" fmla="*/ 75340 w 607655"/>
                  <a:gd name="connsiteY164" fmla="*/ 210854 h 399048"/>
                  <a:gd name="connsiteX165" fmla="*/ 74381 w 607655"/>
                  <a:gd name="connsiteY165" fmla="*/ 212051 h 399048"/>
                  <a:gd name="connsiteX166" fmla="*/ 73469 w 607655"/>
                  <a:gd name="connsiteY166" fmla="*/ 213296 h 399048"/>
                  <a:gd name="connsiteX167" fmla="*/ 71598 w 607655"/>
                  <a:gd name="connsiteY167" fmla="*/ 215787 h 399048"/>
                  <a:gd name="connsiteX168" fmla="*/ 64642 w 607655"/>
                  <a:gd name="connsiteY168" fmla="*/ 225605 h 399048"/>
                  <a:gd name="connsiteX169" fmla="*/ 61476 w 607655"/>
                  <a:gd name="connsiteY169" fmla="*/ 230490 h 399048"/>
                  <a:gd name="connsiteX170" fmla="*/ 59941 w 607655"/>
                  <a:gd name="connsiteY170" fmla="*/ 232837 h 399048"/>
                  <a:gd name="connsiteX171" fmla="*/ 58550 w 607655"/>
                  <a:gd name="connsiteY171" fmla="*/ 235184 h 399048"/>
                  <a:gd name="connsiteX172" fmla="*/ 55815 w 607655"/>
                  <a:gd name="connsiteY172" fmla="*/ 239686 h 399048"/>
                  <a:gd name="connsiteX173" fmla="*/ 53417 w 607655"/>
                  <a:gd name="connsiteY173" fmla="*/ 243948 h 399048"/>
                  <a:gd name="connsiteX174" fmla="*/ 51210 w 607655"/>
                  <a:gd name="connsiteY174" fmla="*/ 247924 h 399048"/>
                  <a:gd name="connsiteX175" fmla="*/ 49339 w 607655"/>
                  <a:gd name="connsiteY175" fmla="*/ 251516 h 399048"/>
                  <a:gd name="connsiteX176" fmla="*/ 47660 w 607655"/>
                  <a:gd name="connsiteY176" fmla="*/ 254725 h 399048"/>
                  <a:gd name="connsiteX177" fmla="*/ 46365 w 607655"/>
                  <a:gd name="connsiteY177" fmla="*/ 257503 h 399048"/>
                  <a:gd name="connsiteX178" fmla="*/ 45069 w 607655"/>
                  <a:gd name="connsiteY178" fmla="*/ 260089 h 399048"/>
                  <a:gd name="connsiteX179" fmla="*/ 41136 w 607655"/>
                  <a:gd name="connsiteY179" fmla="*/ 261669 h 399048"/>
                  <a:gd name="connsiteX180" fmla="*/ 17006 w 607655"/>
                  <a:gd name="connsiteY180" fmla="*/ 252426 h 399048"/>
                  <a:gd name="connsiteX181" fmla="*/ 15135 w 607655"/>
                  <a:gd name="connsiteY181" fmla="*/ 248498 h 399048"/>
                  <a:gd name="connsiteX182" fmla="*/ 16238 w 607655"/>
                  <a:gd name="connsiteY182" fmla="*/ 245194 h 399048"/>
                  <a:gd name="connsiteX183" fmla="*/ 17341 w 607655"/>
                  <a:gd name="connsiteY183" fmla="*/ 241985 h 399048"/>
                  <a:gd name="connsiteX184" fmla="*/ 18780 w 607655"/>
                  <a:gd name="connsiteY184" fmla="*/ 238153 h 399048"/>
                  <a:gd name="connsiteX185" fmla="*/ 20412 w 607655"/>
                  <a:gd name="connsiteY185" fmla="*/ 233843 h 399048"/>
                  <a:gd name="connsiteX186" fmla="*/ 22330 w 607655"/>
                  <a:gd name="connsiteY186" fmla="*/ 229149 h 399048"/>
                  <a:gd name="connsiteX187" fmla="*/ 24441 w 607655"/>
                  <a:gd name="connsiteY187" fmla="*/ 223977 h 399048"/>
                  <a:gd name="connsiteX188" fmla="*/ 26888 w 607655"/>
                  <a:gd name="connsiteY188" fmla="*/ 218565 h 399048"/>
                  <a:gd name="connsiteX189" fmla="*/ 28183 w 607655"/>
                  <a:gd name="connsiteY189" fmla="*/ 215739 h 399048"/>
                  <a:gd name="connsiteX190" fmla="*/ 29574 w 607655"/>
                  <a:gd name="connsiteY190" fmla="*/ 212865 h 399048"/>
                  <a:gd name="connsiteX191" fmla="*/ 32453 w 607655"/>
                  <a:gd name="connsiteY191" fmla="*/ 206926 h 399048"/>
                  <a:gd name="connsiteX192" fmla="*/ 39025 w 607655"/>
                  <a:gd name="connsiteY192" fmla="*/ 194809 h 399048"/>
                  <a:gd name="connsiteX193" fmla="*/ 40800 w 607655"/>
                  <a:gd name="connsiteY193" fmla="*/ 191744 h 399048"/>
                  <a:gd name="connsiteX194" fmla="*/ 41663 w 607655"/>
                  <a:gd name="connsiteY194" fmla="*/ 190163 h 399048"/>
                  <a:gd name="connsiteX195" fmla="*/ 42623 w 607655"/>
                  <a:gd name="connsiteY195" fmla="*/ 188631 h 399048"/>
                  <a:gd name="connsiteX196" fmla="*/ 46365 w 607655"/>
                  <a:gd name="connsiteY196" fmla="*/ 182548 h 399048"/>
                  <a:gd name="connsiteX197" fmla="*/ 50346 w 607655"/>
                  <a:gd name="connsiteY197" fmla="*/ 176513 h 399048"/>
                  <a:gd name="connsiteX198" fmla="*/ 52313 w 607655"/>
                  <a:gd name="connsiteY198" fmla="*/ 173544 h 399048"/>
                  <a:gd name="connsiteX199" fmla="*/ 54376 w 607655"/>
                  <a:gd name="connsiteY199" fmla="*/ 170622 h 399048"/>
                  <a:gd name="connsiteX200" fmla="*/ 56439 w 607655"/>
                  <a:gd name="connsiteY200" fmla="*/ 167749 h 399048"/>
                  <a:gd name="connsiteX201" fmla="*/ 58502 w 607655"/>
                  <a:gd name="connsiteY201" fmla="*/ 164875 h 399048"/>
                  <a:gd name="connsiteX202" fmla="*/ 62675 w 607655"/>
                  <a:gd name="connsiteY202" fmla="*/ 159415 h 399048"/>
                  <a:gd name="connsiteX203" fmla="*/ 66801 w 607655"/>
                  <a:gd name="connsiteY203" fmla="*/ 154195 h 399048"/>
                  <a:gd name="connsiteX204" fmla="*/ 70879 w 607655"/>
                  <a:gd name="connsiteY204" fmla="*/ 149261 h 399048"/>
                  <a:gd name="connsiteX205" fmla="*/ 74860 w 607655"/>
                  <a:gd name="connsiteY205" fmla="*/ 144664 h 399048"/>
                  <a:gd name="connsiteX206" fmla="*/ 78698 w 607655"/>
                  <a:gd name="connsiteY206" fmla="*/ 140497 h 399048"/>
                  <a:gd name="connsiteX207" fmla="*/ 82248 w 607655"/>
                  <a:gd name="connsiteY207" fmla="*/ 136617 h 399048"/>
                  <a:gd name="connsiteX208" fmla="*/ 85702 w 607655"/>
                  <a:gd name="connsiteY208" fmla="*/ 133121 h 399048"/>
                  <a:gd name="connsiteX209" fmla="*/ 88724 w 607655"/>
                  <a:gd name="connsiteY209" fmla="*/ 130056 h 399048"/>
                  <a:gd name="connsiteX210" fmla="*/ 90020 w 607655"/>
                  <a:gd name="connsiteY210" fmla="*/ 128811 h 399048"/>
                  <a:gd name="connsiteX211" fmla="*/ 91123 w 607655"/>
                  <a:gd name="connsiteY211" fmla="*/ 127757 h 399048"/>
                  <a:gd name="connsiteX212" fmla="*/ 93138 w 607655"/>
                  <a:gd name="connsiteY212" fmla="*/ 125793 h 399048"/>
                  <a:gd name="connsiteX213" fmla="*/ 476526 w 607655"/>
                  <a:gd name="connsiteY213" fmla="*/ 108336 h 399048"/>
                  <a:gd name="connsiteX214" fmla="*/ 479836 w 607655"/>
                  <a:gd name="connsiteY214" fmla="*/ 110875 h 399048"/>
                  <a:gd name="connsiteX215" fmla="*/ 482858 w 607655"/>
                  <a:gd name="connsiteY215" fmla="*/ 113223 h 399048"/>
                  <a:gd name="connsiteX216" fmla="*/ 486312 w 607655"/>
                  <a:gd name="connsiteY216" fmla="*/ 116049 h 399048"/>
                  <a:gd name="connsiteX217" fmla="*/ 490246 w 607655"/>
                  <a:gd name="connsiteY217" fmla="*/ 119307 h 399048"/>
                  <a:gd name="connsiteX218" fmla="*/ 494516 w 607655"/>
                  <a:gd name="connsiteY218" fmla="*/ 122996 h 399048"/>
                  <a:gd name="connsiteX219" fmla="*/ 499121 w 607655"/>
                  <a:gd name="connsiteY219" fmla="*/ 127116 h 399048"/>
                  <a:gd name="connsiteX220" fmla="*/ 503919 w 607655"/>
                  <a:gd name="connsiteY220" fmla="*/ 131571 h 399048"/>
                  <a:gd name="connsiteX221" fmla="*/ 508908 w 607655"/>
                  <a:gd name="connsiteY221" fmla="*/ 136458 h 399048"/>
                  <a:gd name="connsiteX222" fmla="*/ 513993 w 607655"/>
                  <a:gd name="connsiteY222" fmla="*/ 141632 h 399048"/>
                  <a:gd name="connsiteX223" fmla="*/ 519174 w 607655"/>
                  <a:gd name="connsiteY223" fmla="*/ 147093 h 399048"/>
                  <a:gd name="connsiteX224" fmla="*/ 521765 w 607655"/>
                  <a:gd name="connsiteY224" fmla="*/ 149920 h 399048"/>
                  <a:gd name="connsiteX225" fmla="*/ 524307 w 607655"/>
                  <a:gd name="connsiteY225" fmla="*/ 152842 h 399048"/>
                  <a:gd name="connsiteX226" fmla="*/ 526898 w 607655"/>
                  <a:gd name="connsiteY226" fmla="*/ 155812 h 399048"/>
                  <a:gd name="connsiteX227" fmla="*/ 529441 w 607655"/>
                  <a:gd name="connsiteY227" fmla="*/ 158830 h 399048"/>
                  <a:gd name="connsiteX228" fmla="*/ 534430 w 607655"/>
                  <a:gd name="connsiteY228" fmla="*/ 164915 h 399048"/>
                  <a:gd name="connsiteX229" fmla="*/ 539275 w 607655"/>
                  <a:gd name="connsiteY229" fmla="*/ 171191 h 399048"/>
                  <a:gd name="connsiteX230" fmla="*/ 540522 w 607655"/>
                  <a:gd name="connsiteY230" fmla="*/ 172771 h 399048"/>
                  <a:gd name="connsiteX231" fmla="*/ 541674 w 607655"/>
                  <a:gd name="connsiteY231" fmla="*/ 174352 h 399048"/>
                  <a:gd name="connsiteX232" fmla="*/ 543977 w 607655"/>
                  <a:gd name="connsiteY232" fmla="*/ 177562 h 399048"/>
                  <a:gd name="connsiteX233" fmla="*/ 552660 w 607655"/>
                  <a:gd name="connsiteY233" fmla="*/ 190162 h 399048"/>
                  <a:gd name="connsiteX234" fmla="*/ 556546 w 607655"/>
                  <a:gd name="connsiteY234" fmla="*/ 196342 h 399048"/>
                  <a:gd name="connsiteX235" fmla="*/ 558465 w 607655"/>
                  <a:gd name="connsiteY235" fmla="*/ 199360 h 399048"/>
                  <a:gd name="connsiteX236" fmla="*/ 560192 w 607655"/>
                  <a:gd name="connsiteY236" fmla="*/ 202378 h 399048"/>
                  <a:gd name="connsiteX237" fmla="*/ 563550 w 607655"/>
                  <a:gd name="connsiteY237" fmla="*/ 208127 h 399048"/>
                  <a:gd name="connsiteX238" fmla="*/ 566572 w 607655"/>
                  <a:gd name="connsiteY238" fmla="*/ 213589 h 399048"/>
                  <a:gd name="connsiteX239" fmla="*/ 567963 w 607655"/>
                  <a:gd name="connsiteY239" fmla="*/ 216176 h 399048"/>
                  <a:gd name="connsiteX240" fmla="*/ 569307 w 607655"/>
                  <a:gd name="connsiteY240" fmla="*/ 218715 h 399048"/>
                  <a:gd name="connsiteX241" fmla="*/ 571801 w 607655"/>
                  <a:gd name="connsiteY241" fmla="*/ 223697 h 399048"/>
                  <a:gd name="connsiteX242" fmla="*/ 573960 w 607655"/>
                  <a:gd name="connsiteY242" fmla="*/ 228104 h 399048"/>
                  <a:gd name="connsiteX243" fmla="*/ 575399 w 607655"/>
                  <a:gd name="connsiteY243" fmla="*/ 231123 h 399048"/>
                  <a:gd name="connsiteX244" fmla="*/ 576599 w 607655"/>
                  <a:gd name="connsiteY244" fmla="*/ 233662 h 399048"/>
                  <a:gd name="connsiteX245" fmla="*/ 574919 w 607655"/>
                  <a:gd name="connsiteY245" fmla="*/ 237925 h 399048"/>
                  <a:gd name="connsiteX246" fmla="*/ 479308 w 607655"/>
                  <a:gd name="connsiteY246" fmla="*/ 276299 h 399048"/>
                  <a:gd name="connsiteX247" fmla="*/ 475135 w 607655"/>
                  <a:gd name="connsiteY247" fmla="*/ 274383 h 399048"/>
                  <a:gd name="connsiteX248" fmla="*/ 474271 w 607655"/>
                  <a:gd name="connsiteY248" fmla="*/ 271700 h 399048"/>
                  <a:gd name="connsiteX249" fmla="*/ 473264 w 607655"/>
                  <a:gd name="connsiteY249" fmla="*/ 268682 h 399048"/>
                  <a:gd name="connsiteX250" fmla="*/ 472352 w 607655"/>
                  <a:gd name="connsiteY250" fmla="*/ 266143 h 399048"/>
                  <a:gd name="connsiteX251" fmla="*/ 471345 w 607655"/>
                  <a:gd name="connsiteY251" fmla="*/ 263173 h 399048"/>
                  <a:gd name="connsiteX252" fmla="*/ 470673 w 607655"/>
                  <a:gd name="connsiteY252" fmla="*/ 261448 h 399048"/>
                  <a:gd name="connsiteX253" fmla="*/ 469953 w 607655"/>
                  <a:gd name="connsiteY253" fmla="*/ 259628 h 399048"/>
                  <a:gd name="connsiteX254" fmla="*/ 468418 w 607655"/>
                  <a:gd name="connsiteY254" fmla="*/ 255651 h 399048"/>
                  <a:gd name="connsiteX255" fmla="*/ 466595 w 607655"/>
                  <a:gd name="connsiteY255" fmla="*/ 251483 h 399048"/>
                  <a:gd name="connsiteX256" fmla="*/ 465684 w 607655"/>
                  <a:gd name="connsiteY256" fmla="*/ 249280 h 399048"/>
                  <a:gd name="connsiteX257" fmla="*/ 464628 w 607655"/>
                  <a:gd name="connsiteY257" fmla="*/ 247076 h 399048"/>
                  <a:gd name="connsiteX258" fmla="*/ 462517 w 607655"/>
                  <a:gd name="connsiteY258" fmla="*/ 242477 h 399048"/>
                  <a:gd name="connsiteX259" fmla="*/ 457624 w 607655"/>
                  <a:gd name="connsiteY259" fmla="*/ 233135 h 399048"/>
                  <a:gd name="connsiteX260" fmla="*/ 456329 w 607655"/>
                  <a:gd name="connsiteY260" fmla="*/ 230739 h 399048"/>
                  <a:gd name="connsiteX261" fmla="*/ 455657 w 607655"/>
                  <a:gd name="connsiteY261" fmla="*/ 229542 h 399048"/>
                  <a:gd name="connsiteX262" fmla="*/ 454986 w 607655"/>
                  <a:gd name="connsiteY262" fmla="*/ 228392 h 399048"/>
                  <a:gd name="connsiteX263" fmla="*/ 452155 w 607655"/>
                  <a:gd name="connsiteY263" fmla="*/ 223649 h 399048"/>
                  <a:gd name="connsiteX264" fmla="*/ 449229 w 607655"/>
                  <a:gd name="connsiteY264" fmla="*/ 219002 h 399048"/>
                  <a:gd name="connsiteX265" fmla="*/ 447742 w 607655"/>
                  <a:gd name="connsiteY265" fmla="*/ 216703 h 399048"/>
                  <a:gd name="connsiteX266" fmla="*/ 446206 w 607655"/>
                  <a:gd name="connsiteY266" fmla="*/ 214451 h 399048"/>
                  <a:gd name="connsiteX267" fmla="*/ 444719 w 607655"/>
                  <a:gd name="connsiteY267" fmla="*/ 212199 h 399048"/>
                  <a:gd name="connsiteX268" fmla="*/ 443136 w 607655"/>
                  <a:gd name="connsiteY268" fmla="*/ 209995 h 399048"/>
                  <a:gd name="connsiteX269" fmla="*/ 440066 w 607655"/>
                  <a:gd name="connsiteY269" fmla="*/ 205732 h 399048"/>
                  <a:gd name="connsiteX270" fmla="*/ 436948 w 607655"/>
                  <a:gd name="connsiteY270" fmla="*/ 201708 h 399048"/>
                  <a:gd name="connsiteX271" fmla="*/ 433877 w 607655"/>
                  <a:gd name="connsiteY271" fmla="*/ 197923 h 399048"/>
                  <a:gd name="connsiteX272" fmla="*/ 430903 w 607655"/>
                  <a:gd name="connsiteY272" fmla="*/ 194330 h 399048"/>
                  <a:gd name="connsiteX273" fmla="*/ 428072 w 607655"/>
                  <a:gd name="connsiteY273" fmla="*/ 191072 h 399048"/>
                  <a:gd name="connsiteX274" fmla="*/ 425386 w 607655"/>
                  <a:gd name="connsiteY274" fmla="*/ 188102 h 399048"/>
                  <a:gd name="connsiteX275" fmla="*/ 422939 w 607655"/>
                  <a:gd name="connsiteY275" fmla="*/ 185515 h 399048"/>
                  <a:gd name="connsiteX276" fmla="*/ 420733 w 607655"/>
                  <a:gd name="connsiteY276" fmla="*/ 183215 h 399048"/>
                  <a:gd name="connsiteX277" fmla="*/ 418862 w 607655"/>
                  <a:gd name="connsiteY277" fmla="*/ 181299 h 399048"/>
                  <a:gd name="connsiteX278" fmla="*/ 417230 w 607655"/>
                  <a:gd name="connsiteY278" fmla="*/ 179718 h 399048"/>
                  <a:gd name="connsiteX279" fmla="*/ 417039 w 607655"/>
                  <a:gd name="connsiteY279" fmla="*/ 175502 h 399048"/>
                  <a:gd name="connsiteX280" fmla="*/ 472160 w 607655"/>
                  <a:gd name="connsiteY280" fmla="*/ 108815 h 399048"/>
                  <a:gd name="connsiteX281" fmla="*/ 476526 w 607655"/>
                  <a:gd name="connsiteY281" fmla="*/ 108336 h 399048"/>
                  <a:gd name="connsiteX282" fmla="*/ 400772 w 607655"/>
                  <a:gd name="connsiteY282" fmla="*/ 66120 h 399048"/>
                  <a:gd name="connsiteX283" fmla="*/ 402547 w 607655"/>
                  <a:gd name="connsiteY283" fmla="*/ 66790 h 399048"/>
                  <a:gd name="connsiteX284" fmla="*/ 409169 w 607655"/>
                  <a:gd name="connsiteY284" fmla="*/ 69471 h 399048"/>
                  <a:gd name="connsiteX285" fmla="*/ 415503 w 607655"/>
                  <a:gd name="connsiteY285" fmla="*/ 72200 h 399048"/>
                  <a:gd name="connsiteX286" fmla="*/ 421453 w 607655"/>
                  <a:gd name="connsiteY286" fmla="*/ 74929 h 399048"/>
                  <a:gd name="connsiteX287" fmla="*/ 426923 w 607655"/>
                  <a:gd name="connsiteY287" fmla="*/ 77610 h 399048"/>
                  <a:gd name="connsiteX288" fmla="*/ 431962 w 607655"/>
                  <a:gd name="connsiteY288" fmla="*/ 80100 h 399048"/>
                  <a:gd name="connsiteX289" fmla="*/ 436712 w 607655"/>
                  <a:gd name="connsiteY289" fmla="*/ 82733 h 399048"/>
                  <a:gd name="connsiteX290" fmla="*/ 440887 w 607655"/>
                  <a:gd name="connsiteY290" fmla="*/ 85031 h 399048"/>
                  <a:gd name="connsiteX291" fmla="*/ 442518 w 607655"/>
                  <a:gd name="connsiteY291" fmla="*/ 85941 h 399048"/>
                  <a:gd name="connsiteX292" fmla="*/ 443862 w 607655"/>
                  <a:gd name="connsiteY292" fmla="*/ 86707 h 399048"/>
                  <a:gd name="connsiteX293" fmla="*/ 446309 w 607655"/>
                  <a:gd name="connsiteY293" fmla="*/ 88095 h 399048"/>
                  <a:gd name="connsiteX294" fmla="*/ 447364 w 607655"/>
                  <a:gd name="connsiteY294" fmla="*/ 92548 h 399048"/>
                  <a:gd name="connsiteX295" fmla="*/ 401923 w 607655"/>
                  <a:gd name="connsiteY295" fmla="*/ 161633 h 399048"/>
                  <a:gd name="connsiteX296" fmla="*/ 397365 w 607655"/>
                  <a:gd name="connsiteY296" fmla="*/ 162399 h 399048"/>
                  <a:gd name="connsiteX297" fmla="*/ 395110 w 607655"/>
                  <a:gd name="connsiteY297" fmla="*/ 160723 h 399048"/>
                  <a:gd name="connsiteX298" fmla="*/ 393862 w 607655"/>
                  <a:gd name="connsiteY298" fmla="*/ 159814 h 399048"/>
                  <a:gd name="connsiteX299" fmla="*/ 392614 w 607655"/>
                  <a:gd name="connsiteY299" fmla="*/ 158904 h 399048"/>
                  <a:gd name="connsiteX300" fmla="*/ 390311 w 607655"/>
                  <a:gd name="connsiteY300" fmla="*/ 157228 h 399048"/>
                  <a:gd name="connsiteX301" fmla="*/ 387624 w 607655"/>
                  <a:gd name="connsiteY301" fmla="*/ 155265 h 399048"/>
                  <a:gd name="connsiteX302" fmla="*/ 384265 w 607655"/>
                  <a:gd name="connsiteY302" fmla="*/ 153063 h 399048"/>
                  <a:gd name="connsiteX303" fmla="*/ 381194 w 607655"/>
                  <a:gd name="connsiteY303" fmla="*/ 151004 h 399048"/>
                  <a:gd name="connsiteX304" fmla="*/ 259999 w 607655"/>
                  <a:gd name="connsiteY304" fmla="*/ 48013 h 399048"/>
                  <a:gd name="connsiteX305" fmla="*/ 263502 w 607655"/>
                  <a:gd name="connsiteY305" fmla="*/ 50935 h 399048"/>
                  <a:gd name="connsiteX306" fmla="*/ 267581 w 607655"/>
                  <a:gd name="connsiteY306" fmla="*/ 113266 h 399048"/>
                  <a:gd name="connsiteX307" fmla="*/ 264462 w 607655"/>
                  <a:gd name="connsiteY307" fmla="*/ 116620 h 399048"/>
                  <a:gd name="connsiteX308" fmla="*/ 261678 w 607655"/>
                  <a:gd name="connsiteY308" fmla="*/ 116620 h 399048"/>
                  <a:gd name="connsiteX309" fmla="*/ 258463 w 607655"/>
                  <a:gd name="connsiteY309" fmla="*/ 116668 h 399048"/>
                  <a:gd name="connsiteX310" fmla="*/ 255392 w 607655"/>
                  <a:gd name="connsiteY310" fmla="*/ 116763 h 399048"/>
                  <a:gd name="connsiteX311" fmla="*/ 251888 w 607655"/>
                  <a:gd name="connsiteY311" fmla="*/ 116859 h 399048"/>
                  <a:gd name="connsiteX312" fmla="*/ 249873 w 607655"/>
                  <a:gd name="connsiteY312" fmla="*/ 116955 h 399048"/>
                  <a:gd name="connsiteX313" fmla="*/ 247713 w 607655"/>
                  <a:gd name="connsiteY313" fmla="*/ 117099 h 399048"/>
                  <a:gd name="connsiteX314" fmla="*/ 243154 w 607655"/>
                  <a:gd name="connsiteY314" fmla="*/ 117434 h 399048"/>
                  <a:gd name="connsiteX315" fmla="*/ 238259 w 607655"/>
                  <a:gd name="connsiteY315" fmla="*/ 117913 h 399048"/>
                  <a:gd name="connsiteX316" fmla="*/ 235715 w 607655"/>
                  <a:gd name="connsiteY316" fmla="*/ 118153 h 399048"/>
                  <a:gd name="connsiteX317" fmla="*/ 233124 w 607655"/>
                  <a:gd name="connsiteY317" fmla="*/ 118536 h 399048"/>
                  <a:gd name="connsiteX318" fmla="*/ 227749 w 607655"/>
                  <a:gd name="connsiteY318" fmla="*/ 119255 h 399048"/>
                  <a:gd name="connsiteX319" fmla="*/ 222230 w 607655"/>
                  <a:gd name="connsiteY319" fmla="*/ 120213 h 399048"/>
                  <a:gd name="connsiteX320" fmla="*/ 219398 w 607655"/>
                  <a:gd name="connsiteY320" fmla="*/ 120740 h 399048"/>
                  <a:gd name="connsiteX321" fmla="*/ 216567 w 607655"/>
                  <a:gd name="connsiteY321" fmla="*/ 121315 h 399048"/>
                  <a:gd name="connsiteX322" fmla="*/ 213688 w 607655"/>
                  <a:gd name="connsiteY322" fmla="*/ 121938 h 399048"/>
                  <a:gd name="connsiteX323" fmla="*/ 210808 w 607655"/>
                  <a:gd name="connsiteY323" fmla="*/ 122561 h 399048"/>
                  <a:gd name="connsiteX324" fmla="*/ 205049 w 607655"/>
                  <a:gd name="connsiteY324" fmla="*/ 123998 h 399048"/>
                  <a:gd name="connsiteX325" fmla="*/ 199338 w 607655"/>
                  <a:gd name="connsiteY325" fmla="*/ 125579 h 399048"/>
                  <a:gd name="connsiteX326" fmla="*/ 196507 w 607655"/>
                  <a:gd name="connsiteY326" fmla="*/ 126393 h 399048"/>
                  <a:gd name="connsiteX327" fmla="*/ 193723 w 607655"/>
                  <a:gd name="connsiteY327" fmla="*/ 127304 h 399048"/>
                  <a:gd name="connsiteX328" fmla="*/ 190940 w 607655"/>
                  <a:gd name="connsiteY328" fmla="*/ 128214 h 399048"/>
                  <a:gd name="connsiteX329" fmla="*/ 188156 w 607655"/>
                  <a:gd name="connsiteY329" fmla="*/ 129124 h 399048"/>
                  <a:gd name="connsiteX330" fmla="*/ 182829 w 607655"/>
                  <a:gd name="connsiteY330" fmla="*/ 131041 h 399048"/>
                  <a:gd name="connsiteX331" fmla="*/ 177694 w 607655"/>
                  <a:gd name="connsiteY331" fmla="*/ 133053 h 399048"/>
                  <a:gd name="connsiteX332" fmla="*/ 172799 w 607655"/>
                  <a:gd name="connsiteY332" fmla="*/ 135113 h 399048"/>
                  <a:gd name="connsiteX333" fmla="*/ 168192 w 607655"/>
                  <a:gd name="connsiteY333" fmla="*/ 137125 h 399048"/>
                  <a:gd name="connsiteX334" fmla="*/ 163921 w 607655"/>
                  <a:gd name="connsiteY334" fmla="*/ 139090 h 399048"/>
                  <a:gd name="connsiteX335" fmla="*/ 160034 w 607655"/>
                  <a:gd name="connsiteY335" fmla="*/ 140958 h 399048"/>
                  <a:gd name="connsiteX336" fmla="*/ 156578 w 607655"/>
                  <a:gd name="connsiteY336" fmla="*/ 142779 h 399048"/>
                  <a:gd name="connsiteX337" fmla="*/ 153507 w 607655"/>
                  <a:gd name="connsiteY337" fmla="*/ 144360 h 399048"/>
                  <a:gd name="connsiteX338" fmla="*/ 150963 w 607655"/>
                  <a:gd name="connsiteY338" fmla="*/ 145797 h 399048"/>
                  <a:gd name="connsiteX339" fmla="*/ 148612 w 607655"/>
                  <a:gd name="connsiteY339" fmla="*/ 147091 h 399048"/>
                  <a:gd name="connsiteX340" fmla="*/ 144485 w 607655"/>
                  <a:gd name="connsiteY340" fmla="*/ 146132 h 399048"/>
                  <a:gd name="connsiteX341" fmla="*/ 118522 w 607655"/>
                  <a:gd name="connsiteY341" fmla="*/ 108092 h 399048"/>
                  <a:gd name="connsiteX342" fmla="*/ 119290 w 607655"/>
                  <a:gd name="connsiteY342" fmla="*/ 103780 h 399048"/>
                  <a:gd name="connsiteX343" fmla="*/ 122265 w 607655"/>
                  <a:gd name="connsiteY343" fmla="*/ 101576 h 399048"/>
                  <a:gd name="connsiteX344" fmla="*/ 125144 w 607655"/>
                  <a:gd name="connsiteY344" fmla="*/ 99468 h 399048"/>
                  <a:gd name="connsiteX345" fmla="*/ 128648 w 607655"/>
                  <a:gd name="connsiteY345" fmla="*/ 97072 h 399048"/>
                  <a:gd name="connsiteX346" fmla="*/ 132583 w 607655"/>
                  <a:gd name="connsiteY346" fmla="*/ 94389 h 399048"/>
                  <a:gd name="connsiteX347" fmla="*/ 137046 w 607655"/>
                  <a:gd name="connsiteY347" fmla="*/ 91515 h 399048"/>
                  <a:gd name="connsiteX348" fmla="*/ 141989 w 607655"/>
                  <a:gd name="connsiteY348" fmla="*/ 88449 h 399048"/>
                  <a:gd name="connsiteX349" fmla="*/ 147316 w 607655"/>
                  <a:gd name="connsiteY349" fmla="*/ 85287 h 399048"/>
                  <a:gd name="connsiteX350" fmla="*/ 153027 w 607655"/>
                  <a:gd name="connsiteY350" fmla="*/ 82029 h 399048"/>
                  <a:gd name="connsiteX351" fmla="*/ 159074 w 607655"/>
                  <a:gd name="connsiteY351" fmla="*/ 78819 h 399048"/>
                  <a:gd name="connsiteX352" fmla="*/ 165409 w 607655"/>
                  <a:gd name="connsiteY352" fmla="*/ 75609 h 399048"/>
                  <a:gd name="connsiteX353" fmla="*/ 168672 w 607655"/>
                  <a:gd name="connsiteY353" fmla="*/ 74028 h 399048"/>
                  <a:gd name="connsiteX354" fmla="*/ 172031 w 607655"/>
                  <a:gd name="connsiteY354" fmla="*/ 72495 h 399048"/>
                  <a:gd name="connsiteX355" fmla="*/ 175391 w 607655"/>
                  <a:gd name="connsiteY355" fmla="*/ 70961 h 399048"/>
                  <a:gd name="connsiteX356" fmla="*/ 178798 w 607655"/>
                  <a:gd name="connsiteY356" fmla="*/ 69476 h 399048"/>
                  <a:gd name="connsiteX357" fmla="*/ 185709 w 607655"/>
                  <a:gd name="connsiteY357" fmla="*/ 66602 h 399048"/>
                  <a:gd name="connsiteX358" fmla="*/ 192715 w 607655"/>
                  <a:gd name="connsiteY358" fmla="*/ 63919 h 399048"/>
                  <a:gd name="connsiteX359" fmla="*/ 196267 w 607655"/>
                  <a:gd name="connsiteY359" fmla="*/ 62673 h 399048"/>
                  <a:gd name="connsiteX360" fmla="*/ 199770 w 607655"/>
                  <a:gd name="connsiteY360" fmla="*/ 61475 h 399048"/>
                  <a:gd name="connsiteX361" fmla="*/ 203273 w 607655"/>
                  <a:gd name="connsiteY361" fmla="*/ 60278 h 399048"/>
                  <a:gd name="connsiteX362" fmla="*/ 206777 w 607655"/>
                  <a:gd name="connsiteY362" fmla="*/ 59224 h 399048"/>
                  <a:gd name="connsiteX363" fmla="*/ 213640 w 607655"/>
                  <a:gd name="connsiteY363" fmla="*/ 57115 h 399048"/>
                  <a:gd name="connsiteX364" fmla="*/ 220358 w 607655"/>
                  <a:gd name="connsiteY364" fmla="*/ 55343 h 399048"/>
                  <a:gd name="connsiteX365" fmla="*/ 223670 w 607655"/>
                  <a:gd name="connsiteY365" fmla="*/ 54480 h 399048"/>
                  <a:gd name="connsiteX366" fmla="*/ 226837 w 607655"/>
                  <a:gd name="connsiteY366" fmla="*/ 53762 h 399048"/>
                  <a:gd name="connsiteX367" fmla="*/ 233028 w 607655"/>
                  <a:gd name="connsiteY367" fmla="*/ 52372 h 399048"/>
                  <a:gd name="connsiteX368" fmla="*/ 238835 w 607655"/>
                  <a:gd name="connsiteY368" fmla="*/ 51223 h 399048"/>
                  <a:gd name="connsiteX369" fmla="*/ 241570 w 607655"/>
                  <a:gd name="connsiteY369" fmla="*/ 50696 h 399048"/>
                  <a:gd name="connsiteX370" fmla="*/ 244258 w 607655"/>
                  <a:gd name="connsiteY370" fmla="*/ 50264 h 399048"/>
                  <a:gd name="connsiteX371" fmla="*/ 249393 w 607655"/>
                  <a:gd name="connsiteY371" fmla="*/ 49450 h 399048"/>
                  <a:gd name="connsiteX372" fmla="*/ 253904 w 607655"/>
                  <a:gd name="connsiteY372" fmla="*/ 48779 h 399048"/>
                  <a:gd name="connsiteX373" fmla="*/ 257167 w 607655"/>
                  <a:gd name="connsiteY373" fmla="*/ 48396 h 399048"/>
                  <a:gd name="connsiteX374" fmla="*/ 259999 w 607655"/>
                  <a:gd name="connsiteY374" fmla="*/ 48013 h 399048"/>
                  <a:gd name="connsiteX375" fmla="*/ 295372 w 607655"/>
                  <a:gd name="connsiteY375" fmla="*/ 46150 h 399048"/>
                  <a:gd name="connsiteX376" fmla="*/ 299306 w 607655"/>
                  <a:gd name="connsiteY376" fmla="*/ 46198 h 399048"/>
                  <a:gd name="connsiteX377" fmla="*/ 303048 w 607655"/>
                  <a:gd name="connsiteY377" fmla="*/ 46246 h 399048"/>
                  <a:gd name="connsiteX378" fmla="*/ 307414 w 607655"/>
                  <a:gd name="connsiteY378" fmla="*/ 46485 h 399048"/>
                  <a:gd name="connsiteX379" fmla="*/ 312356 w 607655"/>
                  <a:gd name="connsiteY379" fmla="*/ 46724 h 399048"/>
                  <a:gd name="connsiteX380" fmla="*/ 317873 w 607655"/>
                  <a:gd name="connsiteY380" fmla="*/ 47155 h 399048"/>
                  <a:gd name="connsiteX381" fmla="*/ 323870 w 607655"/>
                  <a:gd name="connsiteY381" fmla="*/ 47634 h 399048"/>
                  <a:gd name="connsiteX382" fmla="*/ 330251 w 607655"/>
                  <a:gd name="connsiteY382" fmla="*/ 48400 h 399048"/>
                  <a:gd name="connsiteX383" fmla="*/ 333561 w 607655"/>
                  <a:gd name="connsiteY383" fmla="*/ 48831 h 399048"/>
                  <a:gd name="connsiteX384" fmla="*/ 336968 w 607655"/>
                  <a:gd name="connsiteY384" fmla="*/ 49309 h 399048"/>
                  <a:gd name="connsiteX385" fmla="*/ 342101 w 607655"/>
                  <a:gd name="connsiteY385" fmla="*/ 50123 h 399048"/>
                  <a:gd name="connsiteX386" fmla="*/ 307318 w 607655"/>
                  <a:gd name="connsiteY386" fmla="*/ 121161 h 399048"/>
                  <a:gd name="connsiteX387" fmla="*/ 303816 w 607655"/>
                  <a:gd name="connsiteY387" fmla="*/ 120443 h 399048"/>
                  <a:gd name="connsiteX388" fmla="*/ 300122 w 607655"/>
                  <a:gd name="connsiteY388" fmla="*/ 119821 h 399048"/>
                  <a:gd name="connsiteX389" fmla="*/ 296859 w 607655"/>
                  <a:gd name="connsiteY389" fmla="*/ 119246 h 399048"/>
                  <a:gd name="connsiteX390" fmla="*/ 294125 w 607655"/>
                  <a:gd name="connsiteY390" fmla="*/ 118863 h 399048"/>
                  <a:gd name="connsiteX391" fmla="*/ 291726 w 607655"/>
                  <a:gd name="connsiteY391" fmla="*/ 118528 h 399048"/>
                  <a:gd name="connsiteX392" fmla="*/ 288991 w 607655"/>
                  <a:gd name="connsiteY392" fmla="*/ 115273 h 399048"/>
                  <a:gd name="connsiteX393" fmla="*/ 292158 w 607655"/>
                  <a:gd name="connsiteY393" fmla="*/ 49166 h 399048"/>
                  <a:gd name="connsiteX394" fmla="*/ 295372 w 607655"/>
                  <a:gd name="connsiteY394" fmla="*/ 46150 h 399048"/>
                  <a:gd name="connsiteX395" fmla="*/ 389289 w 607655"/>
                  <a:gd name="connsiteY395" fmla="*/ 0 h 399048"/>
                  <a:gd name="connsiteX396" fmla="*/ 397350 w 607655"/>
                  <a:gd name="connsiteY396" fmla="*/ 9917 h 399048"/>
                  <a:gd name="connsiteX397" fmla="*/ 385642 w 607655"/>
                  <a:gd name="connsiteY397" fmla="*/ 60650 h 399048"/>
                  <a:gd name="connsiteX398" fmla="*/ 366735 w 607655"/>
                  <a:gd name="connsiteY398" fmla="*/ 142570 h 399048"/>
                  <a:gd name="connsiteX399" fmla="*/ 317116 w 607655"/>
                  <a:gd name="connsiteY399" fmla="*/ 357671 h 399048"/>
                  <a:gd name="connsiteX400" fmla="*/ 313373 w 607655"/>
                  <a:gd name="connsiteY400" fmla="*/ 368163 h 399048"/>
                  <a:gd name="connsiteX401" fmla="*/ 269272 w 607655"/>
                  <a:gd name="connsiteY401" fmla="*/ 395661 h 399048"/>
                  <a:gd name="connsiteX402" fmla="*/ 247726 w 607655"/>
                  <a:gd name="connsiteY402" fmla="*/ 390679 h 399048"/>
                  <a:gd name="connsiteX403" fmla="*/ 225220 w 607655"/>
                  <a:gd name="connsiteY403" fmla="*/ 325142 h 399048"/>
                  <a:gd name="connsiteX404" fmla="*/ 323210 w 607655"/>
                  <a:gd name="connsiteY404" fmla="*/ 124988 h 399048"/>
                  <a:gd name="connsiteX405" fmla="*/ 358385 w 607655"/>
                  <a:gd name="connsiteY405" fmla="*/ 53224 h 399048"/>
                  <a:gd name="connsiteX406" fmla="*/ 382186 w 607655"/>
                  <a:gd name="connsiteY406" fmla="*/ 4551 h 399048"/>
                  <a:gd name="connsiteX407" fmla="*/ 389289 w 607655"/>
                  <a:gd name="connsiteY407" fmla="*/ 0 h 399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</a:cxnLst>
                <a:rect l="l" t="t" r="r" b="b"/>
                <a:pathLst>
                  <a:path w="607655" h="399048">
                    <a:moveTo>
                      <a:pt x="271096" y="321406"/>
                    </a:moveTo>
                    <a:cubicBezTo>
                      <a:pt x="257803" y="321406"/>
                      <a:pt x="247006" y="332137"/>
                      <a:pt x="247006" y="345407"/>
                    </a:cubicBezTo>
                    <a:cubicBezTo>
                      <a:pt x="247006" y="358677"/>
                      <a:pt x="257803" y="369408"/>
                      <a:pt x="271096" y="369408"/>
                    </a:cubicBezTo>
                    <a:cubicBezTo>
                      <a:pt x="284340" y="369408"/>
                      <a:pt x="295138" y="358677"/>
                      <a:pt x="295138" y="345407"/>
                    </a:cubicBezTo>
                    <a:cubicBezTo>
                      <a:pt x="295138" y="332137"/>
                      <a:pt x="284340" y="321406"/>
                      <a:pt x="271096" y="321406"/>
                    </a:cubicBezTo>
                    <a:close/>
                    <a:moveTo>
                      <a:pt x="10407" y="277943"/>
                    </a:moveTo>
                    <a:lnTo>
                      <a:pt x="31702" y="283598"/>
                    </a:lnTo>
                    <a:cubicBezTo>
                      <a:pt x="33477" y="284078"/>
                      <a:pt x="34436" y="285899"/>
                      <a:pt x="33908" y="287624"/>
                    </a:cubicBezTo>
                    <a:cubicBezTo>
                      <a:pt x="33621" y="288391"/>
                      <a:pt x="33333" y="289301"/>
                      <a:pt x="32997" y="290308"/>
                    </a:cubicBezTo>
                    <a:cubicBezTo>
                      <a:pt x="32709" y="291218"/>
                      <a:pt x="32326" y="292273"/>
                      <a:pt x="31990" y="293375"/>
                    </a:cubicBezTo>
                    <a:cubicBezTo>
                      <a:pt x="31606" y="294477"/>
                      <a:pt x="31318" y="295579"/>
                      <a:pt x="30935" y="296825"/>
                    </a:cubicBezTo>
                    <a:cubicBezTo>
                      <a:pt x="30599" y="298024"/>
                      <a:pt x="30167" y="299317"/>
                      <a:pt x="29784" y="300659"/>
                    </a:cubicBezTo>
                    <a:cubicBezTo>
                      <a:pt x="29592" y="301378"/>
                      <a:pt x="29352" y="302049"/>
                      <a:pt x="29160" y="302768"/>
                    </a:cubicBezTo>
                    <a:cubicBezTo>
                      <a:pt x="28968" y="303535"/>
                      <a:pt x="28776" y="304302"/>
                      <a:pt x="28585" y="305068"/>
                    </a:cubicBezTo>
                    <a:cubicBezTo>
                      <a:pt x="27769" y="308183"/>
                      <a:pt x="26810" y="311538"/>
                      <a:pt x="26091" y="315133"/>
                    </a:cubicBezTo>
                    <a:cubicBezTo>
                      <a:pt x="25659" y="316906"/>
                      <a:pt x="25275" y="318775"/>
                      <a:pt x="24844" y="320644"/>
                    </a:cubicBezTo>
                    <a:cubicBezTo>
                      <a:pt x="24460" y="322561"/>
                      <a:pt x="24124" y="324526"/>
                      <a:pt x="23741" y="326491"/>
                    </a:cubicBezTo>
                    <a:cubicBezTo>
                      <a:pt x="22925" y="330468"/>
                      <a:pt x="22398" y="334590"/>
                      <a:pt x="21726" y="338759"/>
                    </a:cubicBezTo>
                    <a:lnTo>
                      <a:pt x="21486" y="340341"/>
                    </a:lnTo>
                    <a:lnTo>
                      <a:pt x="21295" y="341922"/>
                    </a:lnTo>
                    <a:cubicBezTo>
                      <a:pt x="21199" y="343024"/>
                      <a:pt x="21055" y="344079"/>
                      <a:pt x="20959" y="345133"/>
                    </a:cubicBezTo>
                    <a:cubicBezTo>
                      <a:pt x="20815" y="346187"/>
                      <a:pt x="20719" y="347290"/>
                      <a:pt x="20575" y="348344"/>
                    </a:cubicBezTo>
                    <a:lnTo>
                      <a:pt x="20383" y="349973"/>
                    </a:lnTo>
                    <a:lnTo>
                      <a:pt x="20239" y="351555"/>
                    </a:lnTo>
                    <a:cubicBezTo>
                      <a:pt x="20096" y="353712"/>
                      <a:pt x="19904" y="355868"/>
                      <a:pt x="19760" y="358025"/>
                    </a:cubicBezTo>
                    <a:lnTo>
                      <a:pt x="19616" y="359654"/>
                    </a:lnTo>
                    <a:lnTo>
                      <a:pt x="19616" y="359846"/>
                    </a:lnTo>
                    <a:lnTo>
                      <a:pt x="19568" y="359942"/>
                    </a:lnTo>
                    <a:lnTo>
                      <a:pt x="19568" y="360325"/>
                    </a:lnTo>
                    <a:lnTo>
                      <a:pt x="19520" y="361188"/>
                    </a:lnTo>
                    <a:cubicBezTo>
                      <a:pt x="19472" y="362290"/>
                      <a:pt x="19424" y="363392"/>
                      <a:pt x="19376" y="364495"/>
                    </a:cubicBezTo>
                    <a:cubicBezTo>
                      <a:pt x="19328" y="365597"/>
                      <a:pt x="19280" y="366699"/>
                      <a:pt x="19232" y="367801"/>
                    </a:cubicBezTo>
                    <a:cubicBezTo>
                      <a:pt x="19184" y="368808"/>
                      <a:pt x="19184" y="369862"/>
                      <a:pt x="19136" y="370869"/>
                    </a:cubicBezTo>
                    <a:cubicBezTo>
                      <a:pt x="19136" y="371923"/>
                      <a:pt x="19088" y="372929"/>
                      <a:pt x="19088" y="373984"/>
                    </a:cubicBezTo>
                    <a:cubicBezTo>
                      <a:pt x="19088" y="374463"/>
                      <a:pt x="19040" y="374990"/>
                      <a:pt x="19040" y="375469"/>
                    </a:cubicBezTo>
                    <a:cubicBezTo>
                      <a:pt x="19040" y="375996"/>
                      <a:pt x="19040" y="376524"/>
                      <a:pt x="19040" y="377003"/>
                    </a:cubicBezTo>
                    <a:cubicBezTo>
                      <a:pt x="19040" y="379064"/>
                      <a:pt x="19088" y="381076"/>
                      <a:pt x="19088" y="383041"/>
                    </a:cubicBezTo>
                    <a:cubicBezTo>
                      <a:pt x="19136" y="385006"/>
                      <a:pt x="19232" y="386923"/>
                      <a:pt x="19280" y="388792"/>
                    </a:cubicBezTo>
                    <a:cubicBezTo>
                      <a:pt x="19328" y="390661"/>
                      <a:pt x="19424" y="392482"/>
                      <a:pt x="19568" y="394256"/>
                    </a:cubicBezTo>
                    <a:cubicBezTo>
                      <a:pt x="19568" y="394735"/>
                      <a:pt x="19616" y="395214"/>
                      <a:pt x="19664" y="395693"/>
                    </a:cubicBezTo>
                    <a:cubicBezTo>
                      <a:pt x="19760" y="397514"/>
                      <a:pt x="18321" y="399048"/>
                      <a:pt x="16498" y="399048"/>
                    </a:cubicBezTo>
                    <a:lnTo>
                      <a:pt x="8009" y="399048"/>
                    </a:lnTo>
                    <a:cubicBezTo>
                      <a:pt x="6475" y="399048"/>
                      <a:pt x="5180" y="397946"/>
                      <a:pt x="4892" y="396460"/>
                    </a:cubicBezTo>
                    <a:cubicBezTo>
                      <a:pt x="4892" y="396316"/>
                      <a:pt x="4844" y="396173"/>
                      <a:pt x="4796" y="396029"/>
                    </a:cubicBezTo>
                    <a:cubicBezTo>
                      <a:pt x="4460" y="394208"/>
                      <a:pt x="4125" y="392291"/>
                      <a:pt x="3837" y="390374"/>
                    </a:cubicBezTo>
                    <a:cubicBezTo>
                      <a:pt x="3549" y="388409"/>
                      <a:pt x="3213" y="386396"/>
                      <a:pt x="2925" y="384335"/>
                    </a:cubicBezTo>
                    <a:cubicBezTo>
                      <a:pt x="2638" y="382274"/>
                      <a:pt x="2398" y="380166"/>
                      <a:pt x="2110" y="378057"/>
                    </a:cubicBezTo>
                    <a:cubicBezTo>
                      <a:pt x="2062" y="377482"/>
                      <a:pt x="1966" y="376955"/>
                      <a:pt x="1918" y="376428"/>
                    </a:cubicBezTo>
                    <a:cubicBezTo>
                      <a:pt x="1870" y="375853"/>
                      <a:pt x="1774" y="375325"/>
                      <a:pt x="1726" y="374750"/>
                    </a:cubicBezTo>
                    <a:cubicBezTo>
                      <a:pt x="1631" y="373648"/>
                      <a:pt x="1535" y="372546"/>
                      <a:pt x="1391" y="371396"/>
                    </a:cubicBezTo>
                    <a:cubicBezTo>
                      <a:pt x="1295" y="370293"/>
                      <a:pt x="1199" y="369143"/>
                      <a:pt x="1055" y="368041"/>
                    </a:cubicBezTo>
                    <a:cubicBezTo>
                      <a:pt x="1007" y="366939"/>
                      <a:pt x="911" y="365836"/>
                      <a:pt x="815" y="364734"/>
                    </a:cubicBezTo>
                    <a:cubicBezTo>
                      <a:pt x="767" y="363632"/>
                      <a:pt x="671" y="362530"/>
                      <a:pt x="575" y="361427"/>
                    </a:cubicBezTo>
                    <a:lnTo>
                      <a:pt x="527" y="360613"/>
                    </a:lnTo>
                    <a:lnTo>
                      <a:pt x="479" y="360181"/>
                    </a:lnTo>
                    <a:lnTo>
                      <a:pt x="479" y="359606"/>
                    </a:lnTo>
                    <a:lnTo>
                      <a:pt x="384" y="357929"/>
                    </a:lnTo>
                    <a:cubicBezTo>
                      <a:pt x="336" y="355629"/>
                      <a:pt x="240" y="353280"/>
                      <a:pt x="144" y="350980"/>
                    </a:cubicBezTo>
                    <a:lnTo>
                      <a:pt x="48" y="349255"/>
                    </a:lnTo>
                    <a:lnTo>
                      <a:pt x="48" y="347529"/>
                    </a:lnTo>
                    <a:cubicBezTo>
                      <a:pt x="48" y="346331"/>
                      <a:pt x="48" y="345181"/>
                      <a:pt x="48" y="344031"/>
                    </a:cubicBezTo>
                    <a:cubicBezTo>
                      <a:pt x="0" y="342881"/>
                      <a:pt x="0" y="341731"/>
                      <a:pt x="0" y="340580"/>
                    </a:cubicBezTo>
                    <a:lnTo>
                      <a:pt x="0" y="338855"/>
                    </a:lnTo>
                    <a:lnTo>
                      <a:pt x="48" y="337130"/>
                    </a:lnTo>
                    <a:cubicBezTo>
                      <a:pt x="192" y="332577"/>
                      <a:pt x="240" y="328072"/>
                      <a:pt x="575" y="323711"/>
                    </a:cubicBezTo>
                    <a:cubicBezTo>
                      <a:pt x="767" y="321506"/>
                      <a:pt x="863" y="319398"/>
                      <a:pt x="1055" y="317289"/>
                    </a:cubicBezTo>
                    <a:cubicBezTo>
                      <a:pt x="1247" y="315180"/>
                      <a:pt x="1439" y="313120"/>
                      <a:pt x="1631" y="311155"/>
                    </a:cubicBezTo>
                    <a:cubicBezTo>
                      <a:pt x="1966" y="307129"/>
                      <a:pt x="2590" y="303391"/>
                      <a:pt x="3021" y="299893"/>
                    </a:cubicBezTo>
                    <a:cubicBezTo>
                      <a:pt x="3165" y="299030"/>
                      <a:pt x="3261" y="298167"/>
                      <a:pt x="3357" y="297353"/>
                    </a:cubicBezTo>
                    <a:cubicBezTo>
                      <a:pt x="3501" y="296490"/>
                      <a:pt x="3645" y="295675"/>
                      <a:pt x="3789" y="294861"/>
                    </a:cubicBezTo>
                    <a:cubicBezTo>
                      <a:pt x="4077" y="293279"/>
                      <a:pt x="4316" y="291745"/>
                      <a:pt x="4556" y="290308"/>
                    </a:cubicBezTo>
                    <a:cubicBezTo>
                      <a:pt x="4844" y="288870"/>
                      <a:pt x="5036" y="287480"/>
                      <a:pt x="5276" y="286282"/>
                    </a:cubicBezTo>
                    <a:cubicBezTo>
                      <a:pt x="5515" y="285132"/>
                      <a:pt x="5755" y="284078"/>
                      <a:pt x="5947" y="283119"/>
                    </a:cubicBezTo>
                    <a:cubicBezTo>
                      <a:pt x="6139" y="282065"/>
                      <a:pt x="6331" y="281106"/>
                      <a:pt x="6475" y="280339"/>
                    </a:cubicBezTo>
                    <a:cubicBezTo>
                      <a:pt x="6858" y="278566"/>
                      <a:pt x="8633" y="277464"/>
                      <a:pt x="10407" y="277943"/>
                    </a:cubicBezTo>
                    <a:close/>
                    <a:moveTo>
                      <a:pt x="586319" y="266251"/>
                    </a:moveTo>
                    <a:cubicBezTo>
                      <a:pt x="587950" y="265820"/>
                      <a:pt x="589629" y="266730"/>
                      <a:pt x="590156" y="268311"/>
                    </a:cubicBezTo>
                    <a:cubicBezTo>
                      <a:pt x="590540" y="269413"/>
                      <a:pt x="590971" y="270802"/>
                      <a:pt x="591499" y="272431"/>
                    </a:cubicBezTo>
                    <a:cubicBezTo>
                      <a:pt x="591835" y="273581"/>
                      <a:pt x="592266" y="274826"/>
                      <a:pt x="592698" y="276168"/>
                    </a:cubicBezTo>
                    <a:cubicBezTo>
                      <a:pt x="593082" y="277509"/>
                      <a:pt x="593513" y="278994"/>
                      <a:pt x="593945" y="280575"/>
                    </a:cubicBezTo>
                    <a:cubicBezTo>
                      <a:pt x="594376" y="282108"/>
                      <a:pt x="594856" y="283785"/>
                      <a:pt x="595384" y="285557"/>
                    </a:cubicBezTo>
                    <a:cubicBezTo>
                      <a:pt x="595623" y="286468"/>
                      <a:pt x="595863" y="287378"/>
                      <a:pt x="596151" y="288288"/>
                    </a:cubicBezTo>
                    <a:cubicBezTo>
                      <a:pt x="596343" y="289246"/>
                      <a:pt x="596583" y="290204"/>
                      <a:pt x="596822" y="291163"/>
                    </a:cubicBezTo>
                    <a:cubicBezTo>
                      <a:pt x="597782" y="295091"/>
                      <a:pt x="598933" y="299307"/>
                      <a:pt x="599796" y="303858"/>
                    </a:cubicBezTo>
                    <a:cubicBezTo>
                      <a:pt x="600275" y="306109"/>
                      <a:pt x="600755" y="308457"/>
                      <a:pt x="601283" y="310804"/>
                    </a:cubicBezTo>
                    <a:cubicBezTo>
                      <a:pt x="601714" y="313200"/>
                      <a:pt x="602146" y="315643"/>
                      <a:pt x="602577" y="318134"/>
                    </a:cubicBezTo>
                    <a:cubicBezTo>
                      <a:pt x="603489" y="323116"/>
                      <a:pt x="604160" y="328290"/>
                      <a:pt x="604880" y="333560"/>
                    </a:cubicBezTo>
                    <a:cubicBezTo>
                      <a:pt x="604975" y="334230"/>
                      <a:pt x="605071" y="334901"/>
                      <a:pt x="605119" y="335524"/>
                    </a:cubicBezTo>
                    <a:cubicBezTo>
                      <a:pt x="605215" y="336243"/>
                      <a:pt x="605263" y="336961"/>
                      <a:pt x="605359" y="337680"/>
                    </a:cubicBezTo>
                    <a:cubicBezTo>
                      <a:pt x="605503" y="339165"/>
                      <a:pt x="605647" y="340602"/>
                      <a:pt x="605791" y="342039"/>
                    </a:cubicBezTo>
                    <a:cubicBezTo>
                      <a:pt x="605935" y="343476"/>
                      <a:pt x="606079" y="344962"/>
                      <a:pt x="606222" y="346399"/>
                    </a:cubicBezTo>
                    <a:lnTo>
                      <a:pt x="606414" y="348602"/>
                    </a:lnTo>
                    <a:lnTo>
                      <a:pt x="606510" y="350279"/>
                    </a:lnTo>
                    <a:cubicBezTo>
                      <a:pt x="606702" y="352531"/>
                      <a:pt x="606894" y="354734"/>
                      <a:pt x="607038" y="356986"/>
                    </a:cubicBezTo>
                    <a:lnTo>
                      <a:pt x="607182" y="358663"/>
                    </a:lnTo>
                    <a:lnTo>
                      <a:pt x="607182" y="358854"/>
                    </a:lnTo>
                    <a:lnTo>
                      <a:pt x="607182" y="358902"/>
                    </a:lnTo>
                    <a:lnTo>
                      <a:pt x="607230" y="360052"/>
                    </a:lnTo>
                    <a:lnTo>
                      <a:pt x="607230" y="360148"/>
                    </a:lnTo>
                    <a:lnTo>
                      <a:pt x="607230" y="360675"/>
                    </a:lnTo>
                    <a:lnTo>
                      <a:pt x="607277" y="361681"/>
                    </a:lnTo>
                    <a:cubicBezTo>
                      <a:pt x="607325" y="363022"/>
                      <a:pt x="607373" y="364316"/>
                      <a:pt x="607421" y="365657"/>
                    </a:cubicBezTo>
                    <a:cubicBezTo>
                      <a:pt x="607469" y="366999"/>
                      <a:pt x="607517" y="368340"/>
                      <a:pt x="607565" y="369633"/>
                    </a:cubicBezTo>
                    <a:cubicBezTo>
                      <a:pt x="607565" y="370975"/>
                      <a:pt x="607565" y="372268"/>
                      <a:pt x="607613" y="373562"/>
                    </a:cubicBezTo>
                    <a:cubicBezTo>
                      <a:pt x="607613" y="376197"/>
                      <a:pt x="607709" y="378784"/>
                      <a:pt x="607613" y="381323"/>
                    </a:cubicBezTo>
                    <a:cubicBezTo>
                      <a:pt x="607565" y="383862"/>
                      <a:pt x="607517" y="386353"/>
                      <a:pt x="607469" y="388844"/>
                    </a:cubicBezTo>
                    <a:cubicBezTo>
                      <a:pt x="607373" y="391287"/>
                      <a:pt x="607277" y="393682"/>
                      <a:pt x="607134" y="396030"/>
                    </a:cubicBezTo>
                    <a:cubicBezTo>
                      <a:pt x="607086" y="397707"/>
                      <a:pt x="605695" y="399048"/>
                      <a:pt x="604016" y="399048"/>
                    </a:cubicBezTo>
                    <a:lnTo>
                      <a:pt x="478363" y="399048"/>
                    </a:lnTo>
                    <a:cubicBezTo>
                      <a:pt x="478459" y="398761"/>
                      <a:pt x="478507" y="398521"/>
                      <a:pt x="478603" y="398281"/>
                    </a:cubicBezTo>
                    <a:cubicBezTo>
                      <a:pt x="478699" y="397802"/>
                      <a:pt x="478843" y="397371"/>
                      <a:pt x="478987" y="396892"/>
                    </a:cubicBezTo>
                    <a:cubicBezTo>
                      <a:pt x="479083" y="396365"/>
                      <a:pt x="479226" y="395790"/>
                      <a:pt x="479370" y="395215"/>
                    </a:cubicBezTo>
                    <a:cubicBezTo>
                      <a:pt x="479610" y="394066"/>
                      <a:pt x="479898" y="392820"/>
                      <a:pt x="480186" y="391575"/>
                    </a:cubicBezTo>
                    <a:cubicBezTo>
                      <a:pt x="480521" y="390281"/>
                      <a:pt x="480761" y="388940"/>
                      <a:pt x="481049" y="387550"/>
                    </a:cubicBezTo>
                    <a:cubicBezTo>
                      <a:pt x="481289" y="386161"/>
                      <a:pt x="481624" y="384724"/>
                      <a:pt x="481864" y="383239"/>
                    </a:cubicBezTo>
                    <a:cubicBezTo>
                      <a:pt x="482104" y="381754"/>
                      <a:pt x="482392" y="380221"/>
                      <a:pt x="482631" y="378688"/>
                    </a:cubicBezTo>
                    <a:cubicBezTo>
                      <a:pt x="482871" y="377107"/>
                      <a:pt x="483111" y="375478"/>
                      <a:pt x="483351" y="373849"/>
                    </a:cubicBezTo>
                    <a:cubicBezTo>
                      <a:pt x="483639" y="372220"/>
                      <a:pt x="483735" y="370544"/>
                      <a:pt x="483974" y="368867"/>
                    </a:cubicBezTo>
                    <a:cubicBezTo>
                      <a:pt x="484070" y="368005"/>
                      <a:pt x="484166" y="367142"/>
                      <a:pt x="484262" y="366280"/>
                    </a:cubicBezTo>
                    <a:cubicBezTo>
                      <a:pt x="484358" y="365418"/>
                      <a:pt x="484454" y="364555"/>
                      <a:pt x="484502" y="363693"/>
                    </a:cubicBezTo>
                    <a:cubicBezTo>
                      <a:pt x="484598" y="362831"/>
                      <a:pt x="484646" y="361968"/>
                      <a:pt x="484742" y="361106"/>
                    </a:cubicBezTo>
                    <a:lnTo>
                      <a:pt x="484790" y="360435"/>
                    </a:lnTo>
                    <a:lnTo>
                      <a:pt x="484838" y="360100"/>
                    </a:lnTo>
                    <a:lnTo>
                      <a:pt x="484838" y="360962"/>
                    </a:lnTo>
                    <a:lnTo>
                      <a:pt x="484886" y="360771"/>
                    </a:lnTo>
                    <a:lnTo>
                      <a:pt x="484934" y="359094"/>
                    </a:lnTo>
                    <a:cubicBezTo>
                      <a:pt x="485029" y="356890"/>
                      <a:pt x="485125" y="354639"/>
                      <a:pt x="485221" y="352387"/>
                    </a:cubicBezTo>
                    <a:lnTo>
                      <a:pt x="485317" y="350758"/>
                    </a:lnTo>
                    <a:lnTo>
                      <a:pt x="485317" y="349608"/>
                    </a:lnTo>
                    <a:cubicBezTo>
                      <a:pt x="485365" y="348842"/>
                      <a:pt x="485365" y="348028"/>
                      <a:pt x="485365" y="347261"/>
                    </a:cubicBezTo>
                    <a:cubicBezTo>
                      <a:pt x="485413" y="346495"/>
                      <a:pt x="485413" y="345728"/>
                      <a:pt x="485461" y="344962"/>
                    </a:cubicBezTo>
                    <a:lnTo>
                      <a:pt x="485509" y="343812"/>
                    </a:lnTo>
                    <a:lnTo>
                      <a:pt x="485509" y="342518"/>
                    </a:lnTo>
                    <a:cubicBezTo>
                      <a:pt x="485413" y="339021"/>
                      <a:pt x="485461" y="335572"/>
                      <a:pt x="485269" y="332218"/>
                    </a:cubicBezTo>
                    <a:cubicBezTo>
                      <a:pt x="485173" y="330542"/>
                      <a:pt x="485125" y="328913"/>
                      <a:pt x="485029" y="327284"/>
                    </a:cubicBezTo>
                    <a:cubicBezTo>
                      <a:pt x="484886" y="325703"/>
                      <a:pt x="484742" y="324122"/>
                      <a:pt x="484646" y="322589"/>
                    </a:cubicBezTo>
                    <a:cubicBezTo>
                      <a:pt x="484454" y="319523"/>
                      <a:pt x="484022" y="316649"/>
                      <a:pt x="483735" y="313966"/>
                    </a:cubicBezTo>
                    <a:cubicBezTo>
                      <a:pt x="483639" y="313295"/>
                      <a:pt x="483591" y="312673"/>
                      <a:pt x="483495" y="312002"/>
                    </a:cubicBezTo>
                    <a:cubicBezTo>
                      <a:pt x="483399" y="311379"/>
                      <a:pt x="483303" y="310756"/>
                      <a:pt x="483207" y="310181"/>
                    </a:cubicBezTo>
                    <a:cubicBezTo>
                      <a:pt x="483015" y="308936"/>
                      <a:pt x="482871" y="307786"/>
                      <a:pt x="482679" y="306732"/>
                    </a:cubicBezTo>
                    <a:cubicBezTo>
                      <a:pt x="482536" y="305630"/>
                      <a:pt x="482392" y="304624"/>
                      <a:pt x="482248" y="303714"/>
                    </a:cubicBezTo>
                    <a:cubicBezTo>
                      <a:pt x="482056" y="302756"/>
                      <a:pt x="481864" y="301894"/>
                      <a:pt x="481720" y="301127"/>
                    </a:cubicBezTo>
                    <a:cubicBezTo>
                      <a:pt x="481576" y="300361"/>
                      <a:pt x="481480" y="299690"/>
                      <a:pt x="481337" y="299115"/>
                    </a:cubicBezTo>
                    <a:cubicBezTo>
                      <a:pt x="481049" y="297486"/>
                      <a:pt x="482008" y="295953"/>
                      <a:pt x="483591" y="295522"/>
                    </a:cubicBezTo>
                    <a:close/>
                    <a:moveTo>
                      <a:pt x="93138" y="125793"/>
                    </a:moveTo>
                    <a:cubicBezTo>
                      <a:pt x="94481" y="124548"/>
                      <a:pt x="96544" y="124644"/>
                      <a:pt x="97743" y="126033"/>
                    </a:cubicBezTo>
                    <a:lnTo>
                      <a:pt x="125184" y="158170"/>
                    </a:lnTo>
                    <a:cubicBezTo>
                      <a:pt x="126383" y="159511"/>
                      <a:pt x="126143" y="161618"/>
                      <a:pt x="124704" y="162720"/>
                    </a:cubicBezTo>
                    <a:cubicBezTo>
                      <a:pt x="124080" y="163199"/>
                      <a:pt x="123313" y="163773"/>
                      <a:pt x="122449" y="164396"/>
                    </a:cubicBezTo>
                    <a:cubicBezTo>
                      <a:pt x="122065" y="164683"/>
                      <a:pt x="121634" y="165019"/>
                      <a:pt x="121202" y="165354"/>
                    </a:cubicBezTo>
                    <a:cubicBezTo>
                      <a:pt x="120818" y="165641"/>
                      <a:pt x="120290" y="166024"/>
                      <a:pt x="119907" y="166312"/>
                    </a:cubicBezTo>
                    <a:cubicBezTo>
                      <a:pt x="119139" y="166934"/>
                      <a:pt x="118276" y="167653"/>
                      <a:pt x="117316" y="168371"/>
                    </a:cubicBezTo>
                    <a:cubicBezTo>
                      <a:pt x="116405" y="169138"/>
                      <a:pt x="115397" y="169904"/>
                      <a:pt x="114342" y="170718"/>
                    </a:cubicBezTo>
                    <a:cubicBezTo>
                      <a:pt x="113286" y="171628"/>
                      <a:pt x="112183" y="172586"/>
                      <a:pt x="110984" y="173592"/>
                    </a:cubicBezTo>
                    <a:cubicBezTo>
                      <a:pt x="109832" y="174598"/>
                      <a:pt x="108585" y="175603"/>
                      <a:pt x="107386" y="176705"/>
                    </a:cubicBezTo>
                    <a:cubicBezTo>
                      <a:pt x="106138" y="177854"/>
                      <a:pt x="104843" y="179004"/>
                      <a:pt x="103548" y="180201"/>
                    </a:cubicBezTo>
                    <a:cubicBezTo>
                      <a:pt x="102205" y="181351"/>
                      <a:pt x="100909" y="182644"/>
                      <a:pt x="99614" y="183937"/>
                    </a:cubicBezTo>
                    <a:cubicBezTo>
                      <a:pt x="98271" y="185230"/>
                      <a:pt x="96880" y="186523"/>
                      <a:pt x="95537" y="187912"/>
                    </a:cubicBezTo>
                    <a:cubicBezTo>
                      <a:pt x="94193" y="189301"/>
                      <a:pt x="92802" y="190738"/>
                      <a:pt x="91411" y="192175"/>
                    </a:cubicBezTo>
                    <a:cubicBezTo>
                      <a:pt x="90739" y="192845"/>
                      <a:pt x="90068" y="193612"/>
                      <a:pt x="89396" y="194330"/>
                    </a:cubicBezTo>
                    <a:cubicBezTo>
                      <a:pt x="88676" y="195096"/>
                      <a:pt x="88005" y="195863"/>
                      <a:pt x="87333" y="196629"/>
                    </a:cubicBezTo>
                    <a:cubicBezTo>
                      <a:pt x="86662" y="197347"/>
                      <a:pt x="85942" y="198114"/>
                      <a:pt x="85270" y="198880"/>
                    </a:cubicBezTo>
                    <a:cubicBezTo>
                      <a:pt x="84551" y="199646"/>
                      <a:pt x="83927" y="200460"/>
                      <a:pt x="83256" y="201227"/>
                    </a:cubicBezTo>
                    <a:cubicBezTo>
                      <a:pt x="81912" y="202807"/>
                      <a:pt x="80569" y="204388"/>
                      <a:pt x="79226" y="205968"/>
                    </a:cubicBezTo>
                    <a:cubicBezTo>
                      <a:pt x="77931" y="207597"/>
                      <a:pt x="76635" y="209225"/>
                      <a:pt x="75340" y="210854"/>
                    </a:cubicBezTo>
                    <a:lnTo>
                      <a:pt x="74381" y="212051"/>
                    </a:lnTo>
                    <a:lnTo>
                      <a:pt x="73469" y="213296"/>
                    </a:lnTo>
                    <a:cubicBezTo>
                      <a:pt x="72846" y="214158"/>
                      <a:pt x="72222" y="214972"/>
                      <a:pt x="71598" y="215787"/>
                    </a:cubicBezTo>
                    <a:cubicBezTo>
                      <a:pt x="69104" y="219043"/>
                      <a:pt x="66897" y="222396"/>
                      <a:pt x="64642" y="225605"/>
                    </a:cubicBezTo>
                    <a:cubicBezTo>
                      <a:pt x="63539" y="227281"/>
                      <a:pt x="62531" y="228910"/>
                      <a:pt x="61476" y="230490"/>
                    </a:cubicBezTo>
                    <a:cubicBezTo>
                      <a:pt x="60948" y="231256"/>
                      <a:pt x="60469" y="232071"/>
                      <a:pt x="59941" y="232837"/>
                    </a:cubicBezTo>
                    <a:cubicBezTo>
                      <a:pt x="59461" y="233603"/>
                      <a:pt x="59029" y="234418"/>
                      <a:pt x="58550" y="235184"/>
                    </a:cubicBezTo>
                    <a:cubicBezTo>
                      <a:pt x="57590" y="236716"/>
                      <a:pt x="56727" y="238201"/>
                      <a:pt x="55815" y="239686"/>
                    </a:cubicBezTo>
                    <a:cubicBezTo>
                      <a:pt x="55000" y="241171"/>
                      <a:pt x="54184" y="242560"/>
                      <a:pt x="53417" y="243948"/>
                    </a:cubicBezTo>
                    <a:cubicBezTo>
                      <a:pt x="52649" y="245337"/>
                      <a:pt x="51882" y="246631"/>
                      <a:pt x="51210" y="247924"/>
                    </a:cubicBezTo>
                    <a:cubicBezTo>
                      <a:pt x="50538" y="249169"/>
                      <a:pt x="49915" y="250414"/>
                      <a:pt x="49339" y="251516"/>
                    </a:cubicBezTo>
                    <a:cubicBezTo>
                      <a:pt x="48763" y="252665"/>
                      <a:pt x="48188" y="253719"/>
                      <a:pt x="47660" y="254725"/>
                    </a:cubicBezTo>
                    <a:cubicBezTo>
                      <a:pt x="47180" y="255730"/>
                      <a:pt x="46748" y="256640"/>
                      <a:pt x="46365" y="257503"/>
                    </a:cubicBezTo>
                    <a:cubicBezTo>
                      <a:pt x="45885" y="258508"/>
                      <a:pt x="45453" y="259370"/>
                      <a:pt x="45069" y="260089"/>
                    </a:cubicBezTo>
                    <a:cubicBezTo>
                      <a:pt x="44398" y="261574"/>
                      <a:pt x="42671" y="262292"/>
                      <a:pt x="41136" y="261669"/>
                    </a:cubicBezTo>
                    <a:lnTo>
                      <a:pt x="17006" y="252426"/>
                    </a:lnTo>
                    <a:cubicBezTo>
                      <a:pt x="15422" y="251851"/>
                      <a:pt x="14607" y="250127"/>
                      <a:pt x="15135" y="248498"/>
                    </a:cubicBezTo>
                    <a:cubicBezTo>
                      <a:pt x="15422" y="247588"/>
                      <a:pt x="15806" y="246487"/>
                      <a:pt x="16238" y="245194"/>
                    </a:cubicBezTo>
                    <a:cubicBezTo>
                      <a:pt x="16574" y="244236"/>
                      <a:pt x="16958" y="243134"/>
                      <a:pt x="17341" y="241985"/>
                    </a:cubicBezTo>
                    <a:cubicBezTo>
                      <a:pt x="17773" y="240787"/>
                      <a:pt x="18253" y="239542"/>
                      <a:pt x="18780" y="238153"/>
                    </a:cubicBezTo>
                    <a:cubicBezTo>
                      <a:pt x="19260" y="236812"/>
                      <a:pt x="19836" y="235375"/>
                      <a:pt x="20412" y="233843"/>
                    </a:cubicBezTo>
                    <a:cubicBezTo>
                      <a:pt x="20987" y="232358"/>
                      <a:pt x="21659" y="230778"/>
                      <a:pt x="22330" y="229149"/>
                    </a:cubicBezTo>
                    <a:cubicBezTo>
                      <a:pt x="23002" y="227473"/>
                      <a:pt x="23722" y="225749"/>
                      <a:pt x="24441" y="223977"/>
                    </a:cubicBezTo>
                    <a:cubicBezTo>
                      <a:pt x="25209" y="222252"/>
                      <a:pt x="26024" y="220432"/>
                      <a:pt x="26888" y="218565"/>
                    </a:cubicBezTo>
                    <a:cubicBezTo>
                      <a:pt x="27320" y="217607"/>
                      <a:pt x="27751" y="216697"/>
                      <a:pt x="28183" y="215739"/>
                    </a:cubicBezTo>
                    <a:cubicBezTo>
                      <a:pt x="28615" y="214781"/>
                      <a:pt x="29095" y="213823"/>
                      <a:pt x="29574" y="212865"/>
                    </a:cubicBezTo>
                    <a:cubicBezTo>
                      <a:pt x="30486" y="210949"/>
                      <a:pt x="31445" y="208938"/>
                      <a:pt x="32453" y="206926"/>
                    </a:cubicBezTo>
                    <a:cubicBezTo>
                      <a:pt x="34563" y="202999"/>
                      <a:pt x="36626" y="198880"/>
                      <a:pt x="39025" y="194809"/>
                    </a:cubicBezTo>
                    <a:cubicBezTo>
                      <a:pt x="39601" y="193803"/>
                      <a:pt x="40224" y="192749"/>
                      <a:pt x="40800" y="191744"/>
                    </a:cubicBezTo>
                    <a:lnTo>
                      <a:pt x="41663" y="190163"/>
                    </a:lnTo>
                    <a:lnTo>
                      <a:pt x="42623" y="188631"/>
                    </a:lnTo>
                    <a:cubicBezTo>
                      <a:pt x="43870" y="186619"/>
                      <a:pt x="45117" y="184560"/>
                      <a:pt x="46365" y="182548"/>
                    </a:cubicBezTo>
                    <a:cubicBezTo>
                      <a:pt x="47660" y="180489"/>
                      <a:pt x="49003" y="178525"/>
                      <a:pt x="50346" y="176513"/>
                    </a:cubicBezTo>
                    <a:cubicBezTo>
                      <a:pt x="50970" y="175508"/>
                      <a:pt x="51642" y="174502"/>
                      <a:pt x="52313" y="173544"/>
                    </a:cubicBezTo>
                    <a:cubicBezTo>
                      <a:pt x="52985" y="172538"/>
                      <a:pt x="53704" y="171580"/>
                      <a:pt x="54376" y="170622"/>
                    </a:cubicBezTo>
                    <a:cubicBezTo>
                      <a:pt x="55048" y="169664"/>
                      <a:pt x="55767" y="168707"/>
                      <a:pt x="56439" y="167749"/>
                    </a:cubicBezTo>
                    <a:cubicBezTo>
                      <a:pt x="57111" y="166743"/>
                      <a:pt x="57782" y="165833"/>
                      <a:pt x="58502" y="164875"/>
                    </a:cubicBezTo>
                    <a:cubicBezTo>
                      <a:pt x="59893" y="163055"/>
                      <a:pt x="61284" y="161187"/>
                      <a:pt x="62675" y="159415"/>
                    </a:cubicBezTo>
                    <a:cubicBezTo>
                      <a:pt x="64019" y="157595"/>
                      <a:pt x="65458" y="155919"/>
                      <a:pt x="66801" y="154195"/>
                    </a:cubicBezTo>
                    <a:cubicBezTo>
                      <a:pt x="68192" y="152470"/>
                      <a:pt x="69535" y="150842"/>
                      <a:pt x="70879" y="149261"/>
                    </a:cubicBezTo>
                    <a:cubicBezTo>
                      <a:pt x="72270" y="147681"/>
                      <a:pt x="73565" y="146148"/>
                      <a:pt x="74860" y="144664"/>
                    </a:cubicBezTo>
                    <a:cubicBezTo>
                      <a:pt x="76156" y="143179"/>
                      <a:pt x="77451" y="141838"/>
                      <a:pt x="78698" y="140497"/>
                    </a:cubicBezTo>
                    <a:cubicBezTo>
                      <a:pt x="79945" y="139156"/>
                      <a:pt x="81097" y="137863"/>
                      <a:pt x="82248" y="136617"/>
                    </a:cubicBezTo>
                    <a:cubicBezTo>
                      <a:pt x="83447" y="135420"/>
                      <a:pt x="84599" y="134223"/>
                      <a:pt x="85702" y="133121"/>
                    </a:cubicBezTo>
                    <a:cubicBezTo>
                      <a:pt x="86758" y="132020"/>
                      <a:pt x="87813" y="131014"/>
                      <a:pt x="88724" y="130056"/>
                    </a:cubicBezTo>
                    <a:cubicBezTo>
                      <a:pt x="89252" y="129577"/>
                      <a:pt x="89588" y="129194"/>
                      <a:pt x="90020" y="128811"/>
                    </a:cubicBezTo>
                    <a:cubicBezTo>
                      <a:pt x="90403" y="128475"/>
                      <a:pt x="90787" y="128092"/>
                      <a:pt x="91123" y="127757"/>
                    </a:cubicBezTo>
                    <a:cubicBezTo>
                      <a:pt x="91891" y="127039"/>
                      <a:pt x="92562" y="126368"/>
                      <a:pt x="93138" y="125793"/>
                    </a:cubicBezTo>
                    <a:close/>
                    <a:moveTo>
                      <a:pt x="476526" y="108336"/>
                    </a:moveTo>
                    <a:cubicBezTo>
                      <a:pt x="477389" y="109007"/>
                      <a:pt x="478541" y="109869"/>
                      <a:pt x="479836" y="110875"/>
                    </a:cubicBezTo>
                    <a:cubicBezTo>
                      <a:pt x="480747" y="111594"/>
                      <a:pt x="481755" y="112360"/>
                      <a:pt x="482858" y="113223"/>
                    </a:cubicBezTo>
                    <a:cubicBezTo>
                      <a:pt x="483914" y="114085"/>
                      <a:pt x="485065" y="115043"/>
                      <a:pt x="486312" y="116049"/>
                    </a:cubicBezTo>
                    <a:cubicBezTo>
                      <a:pt x="487560" y="117055"/>
                      <a:pt x="488855" y="118157"/>
                      <a:pt x="490246" y="119307"/>
                    </a:cubicBezTo>
                    <a:cubicBezTo>
                      <a:pt x="491589" y="120457"/>
                      <a:pt x="493029" y="121702"/>
                      <a:pt x="494516" y="122996"/>
                    </a:cubicBezTo>
                    <a:cubicBezTo>
                      <a:pt x="495955" y="124337"/>
                      <a:pt x="497538" y="125631"/>
                      <a:pt x="499121" y="127116"/>
                    </a:cubicBezTo>
                    <a:cubicBezTo>
                      <a:pt x="500656" y="128553"/>
                      <a:pt x="502240" y="130038"/>
                      <a:pt x="503919" y="131571"/>
                    </a:cubicBezTo>
                    <a:cubicBezTo>
                      <a:pt x="505598" y="133104"/>
                      <a:pt x="507229" y="134781"/>
                      <a:pt x="508908" y="136458"/>
                    </a:cubicBezTo>
                    <a:cubicBezTo>
                      <a:pt x="510587" y="138134"/>
                      <a:pt x="512314" y="139811"/>
                      <a:pt x="513993" y="141632"/>
                    </a:cubicBezTo>
                    <a:cubicBezTo>
                      <a:pt x="515720" y="143404"/>
                      <a:pt x="517447" y="145225"/>
                      <a:pt x="519174" y="147093"/>
                    </a:cubicBezTo>
                    <a:cubicBezTo>
                      <a:pt x="520038" y="148003"/>
                      <a:pt x="520901" y="148962"/>
                      <a:pt x="521765" y="149920"/>
                    </a:cubicBezTo>
                    <a:cubicBezTo>
                      <a:pt x="522580" y="150926"/>
                      <a:pt x="523444" y="151884"/>
                      <a:pt x="524307" y="152842"/>
                    </a:cubicBezTo>
                    <a:cubicBezTo>
                      <a:pt x="525171" y="153848"/>
                      <a:pt x="526034" y="154806"/>
                      <a:pt x="526898" y="155812"/>
                    </a:cubicBezTo>
                    <a:cubicBezTo>
                      <a:pt x="527761" y="156770"/>
                      <a:pt x="528577" y="157824"/>
                      <a:pt x="529441" y="158830"/>
                    </a:cubicBezTo>
                    <a:cubicBezTo>
                      <a:pt x="531072" y="160843"/>
                      <a:pt x="532799" y="162855"/>
                      <a:pt x="534430" y="164915"/>
                    </a:cubicBezTo>
                    <a:cubicBezTo>
                      <a:pt x="536061" y="167023"/>
                      <a:pt x="537692" y="169131"/>
                      <a:pt x="539275" y="171191"/>
                    </a:cubicBezTo>
                    <a:lnTo>
                      <a:pt x="540522" y="172771"/>
                    </a:lnTo>
                    <a:lnTo>
                      <a:pt x="541674" y="174352"/>
                    </a:lnTo>
                    <a:cubicBezTo>
                      <a:pt x="542441" y="175406"/>
                      <a:pt x="543209" y="176508"/>
                      <a:pt x="543977" y="177562"/>
                    </a:cubicBezTo>
                    <a:cubicBezTo>
                      <a:pt x="547047" y="181730"/>
                      <a:pt x="549877" y="186042"/>
                      <a:pt x="552660" y="190162"/>
                    </a:cubicBezTo>
                    <a:cubicBezTo>
                      <a:pt x="554003" y="192270"/>
                      <a:pt x="555298" y="194330"/>
                      <a:pt x="556546" y="196342"/>
                    </a:cubicBezTo>
                    <a:cubicBezTo>
                      <a:pt x="557217" y="197396"/>
                      <a:pt x="557841" y="198402"/>
                      <a:pt x="558465" y="199360"/>
                    </a:cubicBezTo>
                    <a:cubicBezTo>
                      <a:pt x="559040" y="200366"/>
                      <a:pt x="559616" y="201372"/>
                      <a:pt x="560192" y="202378"/>
                    </a:cubicBezTo>
                    <a:cubicBezTo>
                      <a:pt x="561343" y="204342"/>
                      <a:pt x="562494" y="206259"/>
                      <a:pt x="563550" y="208127"/>
                    </a:cubicBezTo>
                    <a:cubicBezTo>
                      <a:pt x="564605" y="209995"/>
                      <a:pt x="565613" y="211816"/>
                      <a:pt x="566572" y="213589"/>
                    </a:cubicBezTo>
                    <a:cubicBezTo>
                      <a:pt x="567052" y="214451"/>
                      <a:pt x="567484" y="215313"/>
                      <a:pt x="567963" y="216176"/>
                    </a:cubicBezTo>
                    <a:cubicBezTo>
                      <a:pt x="568395" y="217038"/>
                      <a:pt x="568827" y="217756"/>
                      <a:pt x="569307" y="218715"/>
                    </a:cubicBezTo>
                    <a:cubicBezTo>
                      <a:pt x="570170" y="220439"/>
                      <a:pt x="570986" y="222116"/>
                      <a:pt x="571801" y="223697"/>
                    </a:cubicBezTo>
                    <a:cubicBezTo>
                      <a:pt x="572569" y="225278"/>
                      <a:pt x="573288" y="226763"/>
                      <a:pt x="573960" y="228104"/>
                    </a:cubicBezTo>
                    <a:cubicBezTo>
                      <a:pt x="574488" y="229206"/>
                      <a:pt x="574967" y="230212"/>
                      <a:pt x="575399" y="231123"/>
                    </a:cubicBezTo>
                    <a:cubicBezTo>
                      <a:pt x="575831" y="232081"/>
                      <a:pt x="576263" y="232943"/>
                      <a:pt x="576599" y="233662"/>
                    </a:cubicBezTo>
                    <a:cubicBezTo>
                      <a:pt x="577366" y="235291"/>
                      <a:pt x="576599" y="237255"/>
                      <a:pt x="574919" y="237925"/>
                    </a:cubicBezTo>
                    <a:lnTo>
                      <a:pt x="479308" y="276299"/>
                    </a:lnTo>
                    <a:cubicBezTo>
                      <a:pt x="477629" y="276970"/>
                      <a:pt x="475710" y="276108"/>
                      <a:pt x="475135" y="274383"/>
                    </a:cubicBezTo>
                    <a:cubicBezTo>
                      <a:pt x="474895" y="273616"/>
                      <a:pt x="474607" y="272706"/>
                      <a:pt x="474271" y="271700"/>
                    </a:cubicBezTo>
                    <a:cubicBezTo>
                      <a:pt x="473935" y="270790"/>
                      <a:pt x="473599" y="269784"/>
                      <a:pt x="473264" y="268682"/>
                    </a:cubicBezTo>
                    <a:cubicBezTo>
                      <a:pt x="472976" y="267915"/>
                      <a:pt x="472640" y="267053"/>
                      <a:pt x="472352" y="266143"/>
                    </a:cubicBezTo>
                    <a:cubicBezTo>
                      <a:pt x="472016" y="265185"/>
                      <a:pt x="471680" y="264227"/>
                      <a:pt x="471345" y="263173"/>
                    </a:cubicBezTo>
                    <a:cubicBezTo>
                      <a:pt x="471201" y="262694"/>
                      <a:pt x="470913" y="262071"/>
                      <a:pt x="470673" y="261448"/>
                    </a:cubicBezTo>
                    <a:cubicBezTo>
                      <a:pt x="470433" y="260873"/>
                      <a:pt x="470193" y="260250"/>
                      <a:pt x="469953" y="259628"/>
                    </a:cubicBezTo>
                    <a:cubicBezTo>
                      <a:pt x="469474" y="258334"/>
                      <a:pt x="468946" y="256993"/>
                      <a:pt x="468418" y="255651"/>
                    </a:cubicBezTo>
                    <a:cubicBezTo>
                      <a:pt x="467795" y="254310"/>
                      <a:pt x="467219" y="252921"/>
                      <a:pt x="466595" y="251483"/>
                    </a:cubicBezTo>
                    <a:cubicBezTo>
                      <a:pt x="466307" y="250765"/>
                      <a:pt x="465972" y="249998"/>
                      <a:pt x="465684" y="249280"/>
                    </a:cubicBezTo>
                    <a:cubicBezTo>
                      <a:pt x="465300" y="248561"/>
                      <a:pt x="464964" y="247794"/>
                      <a:pt x="464628" y="247076"/>
                    </a:cubicBezTo>
                    <a:cubicBezTo>
                      <a:pt x="463957" y="245591"/>
                      <a:pt x="463237" y="244058"/>
                      <a:pt x="462517" y="242477"/>
                    </a:cubicBezTo>
                    <a:cubicBezTo>
                      <a:pt x="460934" y="239459"/>
                      <a:pt x="459399" y="236249"/>
                      <a:pt x="457624" y="233135"/>
                    </a:cubicBezTo>
                    <a:cubicBezTo>
                      <a:pt x="457192" y="232320"/>
                      <a:pt x="456761" y="231554"/>
                      <a:pt x="456329" y="230739"/>
                    </a:cubicBezTo>
                    <a:lnTo>
                      <a:pt x="455657" y="229542"/>
                    </a:lnTo>
                    <a:lnTo>
                      <a:pt x="454986" y="228392"/>
                    </a:lnTo>
                    <a:cubicBezTo>
                      <a:pt x="454026" y="226811"/>
                      <a:pt x="453115" y="225230"/>
                      <a:pt x="452155" y="223649"/>
                    </a:cubicBezTo>
                    <a:cubicBezTo>
                      <a:pt x="451244" y="222068"/>
                      <a:pt x="450188" y="220535"/>
                      <a:pt x="449229" y="219002"/>
                    </a:cubicBezTo>
                    <a:cubicBezTo>
                      <a:pt x="448749" y="218236"/>
                      <a:pt x="448269" y="217421"/>
                      <a:pt x="447742" y="216703"/>
                    </a:cubicBezTo>
                    <a:cubicBezTo>
                      <a:pt x="447262" y="215936"/>
                      <a:pt x="446734" y="215169"/>
                      <a:pt x="446206" y="214451"/>
                    </a:cubicBezTo>
                    <a:cubicBezTo>
                      <a:pt x="445727" y="213684"/>
                      <a:pt x="445199" y="212918"/>
                      <a:pt x="444719" y="212199"/>
                    </a:cubicBezTo>
                    <a:cubicBezTo>
                      <a:pt x="444192" y="211433"/>
                      <a:pt x="443712" y="210714"/>
                      <a:pt x="443136" y="209995"/>
                    </a:cubicBezTo>
                    <a:cubicBezTo>
                      <a:pt x="442129" y="208558"/>
                      <a:pt x="441073" y="207169"/>
                      <a:pt x="440066" y="205732"/>
                    </a:cubicBezTo>
                    <a:cubicBezTo>
                      <a:pt x="439058" y="204342"/>
                      <a:pt x="437955" y="203049"/>
                      <a:pt x="436948" y="201708"/>
                    </a:cubicBezTo>
                    <a:cubicBezTo>
                      <a:pt x="435892" y="200414"/>
                      <a:pt x="434933" y="199121"/>
                      <a:pt x="433877" y="197923"/>
                    </a:cubicBezTo>
                    <a:cubicBezTo>
                      <a:pt x="432870" y="196677"/>
                      <a:pt x="431862" y="195480"/>
                      <a:pt x="430903" y="194330"/>
                    </a:cubicBezTo>
                    <a:cubicBezTo>
                      <a:pt x="429991" y="193180"/>
                      <a:pt x="428984" y="192126"/>
                      <a:pt x="428072" y="191072"/>
                    </a:cubicBezTo>
                    <a:cubicBezTo>
                      <a:pt x="427161" y="190066"/>
                      <a:pt x="426249" y="189060"/>
                      <a:pt x="425386" y="188102"/>
                    </a:cubicBezTo>
                    <a:cubicBezTo>
                      <a:pt x="424522" y="187192"/>
                      <a:pt x="423707" y="186329"/>
                      <a:pt x="422939" y="185515"/>
                    </a:cubicBezTo>
                    <a:cubicBezTo>
                      <a:pt x="422172" y="184700"/>
                      <a:pt x="421404" y="183934"/>
                      <a:pt x="420733" y="183215"/>
                    </a:cubicBezTo>
                    <a:cubicBezTo>
                      <a:pt x="420061" y="182497"/>
                      <a:pt x="419437" y="181874"/>
                      <a:pt x="418862" y="181299"/>
                    </a:cubicBezTo>
                    <a:cubicBezTo>
                      <a:pt x="418238" y="180724"/>
                      <a:pt x="417710" y="180197"/>
                      <a:pt x="417230" y="179718"/>
                    </a:cubicBezTo>
                    <a:cubicBezTo>
                      <a:pt x="416079" y="178568"/>
                      <a:pt x="415983" y="176748"/>
                      <a:pt x="417039" y="175502"/>
                    </a:cubicBezTo>
                    <a:lnTo>
                      <a:pt x="472160" y="108815"/>
                    </a:lnTo>
                    <a:cubicBezTo>
                      <a:pt x="473264" y="107522"/>
                      <a:pt x="475182" y="107330"/>
                      <a:pt x="476526" y="108336"/>
                    </a:cubicBezTo>
                    <a:close/>
                    <a:moveTo>
                      <a:pt x="400772" y="66120"/>
                    </a:moveTo>
                    <a:cubicBezTo>
                      <a:pt x="401348" y="66359"/>
                      <a:pt x="401971" y="66551"/>
                      <a:pt x="402547" y="66790"/>
                    </a:cubicBezTo>
                    <a:cubicBezTo>
                      <a:pt x="404802" y="67652"/>
                      <a:pt x="407010" y="68610"/>
                      <a:pt x="409169" y="69471"/>
                    </a:cubicBezTo>
                    <a:cubicBezTo>
                      <a:pt x="411328" y="70381"/>
                      <a:pt x="413488" y="71291"/>
                      <a:pt x="415503" y="72200"/>
                    </a:cubicBezTo>
                    <a:cubicBezTo>
                      <a:pt x="417518" y="73158"/>
                      <a:pt x="419534" y="74067"/>
                      <a:pt x="421453" y="74929"/>
                    </a:cubicBezTo>
                    <a:cubicBezTo>
                      <a:pt x="423372" y="75791"/>
                      <a:pt x="425148" y="76748"/>
                      <a:pt x="426923" y="77610"/>
                    </a:cubicBezTo>
                    <a:cubicBezTo>
                      <a:pt x="428651" y="78472"/>
                      <a:pt x="430330" y="79334"/>
                      <a:pt x="431962" y="80100"/>
                    </a:cubicBezTo>
                    <a:cubicBezTo>
                      <a:pt x="433641" y="81057"/>
                      <a:pt x="435224" y="81919"/>
                      <a:pt x="436712" y="82733"/>
                    </a:cubicBezTo>
                    <a:cubicBezTo>
                      <a:pt x="438199" y="83547"/>
                      <a:pt x="439591" y="84313"/>
                      <a:pt x="440887" y="85031"/>
                    </a:cubicBezTo>
                    <a:cubicBezTo>
                      <a:pt x="441462" y="85318"/>
                      <a:pt x="441990" y="85653"/>
                      <a:pt x="442518" y="85941"/>
                    </a:cubicBezTo>
                    <a:cubicBezTo>
                      <a:pt x="442950" y="86180"/>
                      <a:pt x="443430" y="86467"/>
                      <a:pt x="443862" y="86707"/>
                    </a:cubicBezTo>
                    <a:cubicBezTo>
                      <a:pt x="444773" y="87233"/>
                      <a:pt x="445589" y="87664"/>
                      <a:pt x="446309" y="88095"/>
                    </a:cubicBezTo>
                    <a:cubicBezTo>
                      <a:pt x="447844" y="89005"/>
                      <a:pt x="448372" y="91016"/>
                      <a:pt x="447364" y="92548"/>
                    </a:cubicBezTo>
                    <a:lnTo>
                      <a:pt x="401923" y="161633"/>
                    </a:lnTo>
                    <a:cubicBezTo>
                      <a:pt x="400916" y="163117"/>
                      <a:pt x="398852" y="163500"/>
                      <a:pt x="397365" y="162399"/>
                    </a:cubicBezTo>
                    <a:cubicBezTo>
                      <a:pt x="396741" y="161920"/>
                      <a:pt x="395973" y="161346"/>
                      <a:pt x="395110" y="160723"/>
                    </a:cubicBezTo>
                    <a:cubicBezTo>
                      <a:pt x="394726" y="160436"/>
                      <a:pt x="394342" y="160149"/>
                      <a:pt x="393862" y="159814"/>
                    </a:cubicBezTo>
                    <a:cubicBezTo>
                      <a:pt x="393478" y="159478"/>
                      <a:pt x="392950" y="159095"/>
                      <a:pt x="392614" y="158904"/>
                    </a:cubicBezTo>
                    <a:cubicBezTo>
                      <a:pt x="391895" y="158377"/>
                      <a:pt x="391127" y="157803"/>
                      <a:pt x="390311" y="157228"/>
                    </a:cubicBezTo>
                    <a:cubicBezTo>
                      <a:pt x="389447" y="156606"/>
                      <a:pt x="388584" y="155983"/>
                      <a:pt x="387624" y="155265"/>
                    </a:cubicBezTo>
                    <a:cubicBezTo>
                      <a:pt x="386568" y="154595"/>
                      <a:pt x="385465" y="153829"/>
                      <a:pt x="384265" y="153063"/>
                    </a:cubicBezTo>
                    <a:cubicBezTo>
                      <a:pt x="383257" y="152393"/>
                      <a:pt x="382250" y="151675"/>
                      <a:pt x="381194" y="151004"/>
                    </a:cubicBezTo>
                    <a:close/>
                    <a:moveTo>
                      <a:pt x="259999" y="48013"/>
                    </a:moveTo>
                    <a:cubicBezTo>
                      <a:pt x="261774" y="47773"/>
                      <a:pt x="263406" y="49114"/>
                      <a:pt x="263502" y="50935"/>
                    </a:cubicBezTo>
                    <a:lnTo>
                      <a:pt x="267581" y="113266"/>
                    </a:lnTo>
                    <a:cubicBezTo>
                      <a:pt x="267725" y="115087"/>
                      <a:pt x="266285" y="116620"/>
                      <a:pt x="264462" y="116620"/>
                    </a:cubicBezTo>
                    <a:cubicBezTo>
                      <a:pt x="263694" y="116620"/>
                      <a:pt x="262734" y="116620"/>
                      <a:pt x="261678" y="116620"/>
                    </a:cubicBezTo>
                    <a:cubicBezTo>
                      <a:pt x="260670" y="116668"/>
                      <a:pt x="259615" y="116668"/>
                      <a:pt x="258463" y="116668"/>
                    </a:cubicBezTo>
                    <a:cubicBezTo>
                      <a:pt x="257503" y="116716"/>
                      <a:pt x="256447" y="116716"/>
                      <a:pt x="255392" y="116763"/>
                    </a:cubicBezTo>
                    <a:cubicBezTo>
                      <a:pt x="254288" y="116811"/>
                      <a:pt x="253088" y="116811"/>
                      <a:pt x="251888" y="116859"/>
                    </a:cubicBezTo>
                    <a:cubicBezTo>
                      <a:pt x="251264" y="116859"/>
                      <a:pt x="250544" y="116907"/>
                      <a:pt x="249873" y="116955"/>
                    </a:cubicBezTo>
                    <a:cubicBezTo>
                      <a:pt x="249153" y="117003"/>
                      <a:pt x="248433" y="117051"/>
                      <a:pt x="247713" y="117099"/>
                    </a:cubicBezTo>
                    <a:cubicBezTo>
                      <a:pt x="246273" y="117195"/>
                      <a:pt x="244738" y="117290"/>
                      <a:pt x="243154" y="117434"/>
                    </a:cubicBezTo>
                    <a:cubicBezTo>
                      <a:pt x="241570" y="117578"/>
                      <a:pt x="239938" y="117722"/>
                      <a:pt x="238259" y="117913"/>
                    </a:cubicBezTo>
                    <a:cubicBezTo>
                      <a:pt x="237443" y="118009"/>
                      <a:pt x="236579" y="118105"/>
                      <a:pt x="235715" y="118153"/>
                    </a:cubicBezTo>
                    <a:cubicBezTo>
                      <a:pt x="234851" y="118249"/>
                      <a:pt x="233988" y="118392"/>
                      <a:pt x="233124" y="118536"/>
                    </a:cubicBezTo>
                    <a:cubicBezTo>
                      <a:pt x="231396" y="118776"/>
                      <a:pt x="229572" y="119015"/>
                      <a:pt x="227749" y="119255"/>
                    </a:cubicBezTo>
                    <a:cubicBezTo>
                      <a:pt x="225925" y="119590"/>
                      <a:pt x="224102" y="119878"/>
                      <a:pt x="222230" y="120213"/>
                    </a:cubicBezTo>
                    <a:cubicBezTo>
                      <a:pt x="221270" y="120405"/>
                      <a:pt x="220358" y="120548"/>
                      <a:pt x="219398" y="120740"/>
                    </a:cubicBezTo>
                    <a:cubicBezTo>
                      <a:pt x="218439" y="120932"/>
                      <a:pt x="217527" y="121123"/>
                      <a:pt x="216567" y="121315"/>
                    </a:cubicBezTo>
                    <a:cubicBezTo>
                      <a:pt x="215607" y="121507"/>
                      <a:pt x="214647" y="121746"/>
                      <a:pt x="213688" y="121938"/>
                    </a:cubicBezTo>
                    <a:cubicBezTo>
                      <a:pt x="212727" y="122129"/>
                      <a:pt x="211768" y="122321"/>
                      <a:pt x="210808" y="122561"/>
                    </a:cubicBezTo>
                    <a:cubicBezTo>
                      <a:pt x="208936" y="123040"/>
                      <a:pt x="206969" y="123519"/>
                      <a:pt x="205049" y="123998"/>
                    </a:cubicBezTo>
                    <a:cubicBezTo>
                      <a:pt x="203129" y="124477"/>
                      <a:pt x="201258" y="125052"/>
                      <a:pt x="199338" y="125579"/>
                    </a:cubicBezTo>
                    <a:cubicBezTo>
                      <a:pt x="198426" y="125866"/>
                      <a:pt x="197466" y="126106"/>
                      <a:pt x="196507" y="126393"/>
                    </a:cubicBezTo>
                    <a:cubicBezTo>
                      <a:pt x="195547" y="126729"/>
                      <a:pt x="194635" y="127016"/>
                      <a:pt x="193723" y="127304"/>
                    </a:cubicBezTo>
                    <a:cubicBezTo>
                      <a:pt x="192763" y="127591"/>
                      <a:pt x="191852" y="127927"/>
                      <a:pt x="190940" y="128214"/>
                    </a:cubicBezTo>
                    <a:cubicBezTo>
                      <a:pt x="189980" y="128501"/>
                      <a:pt x="189068" y="128789"/>
                      <a:pt x="188156" y="129124"/>
                    </a:cubicBezTo>
                    <a:cubicBezTo>
                      <a:pt x="186381" y="129795"/>
                      <a:pt x="184557" y="130418"/>
                      <a:pt x="182829" y="131041"/>
                    </a:cubicBezTo>
                    <a:cubicBezTo>
                      <a:pt x="181054" y="131663"/>
                      <a:pt x="179374" y="132430"/>
                      <a:pt x="177694" y="133053"/>
                    </a:cubicBezTo>
                    <a:cubicBezTo>
                      <a:pt x="176015" y="133724"/>
                      <a:pt x="174335" y="134394"/>
                      <a:pt x="172799" y="135113"/>
                    </a:cubicBezTo>
                    <a:cubicBezTo>
                      <a:pt x="171216" y="135784"/>
                      <a:pt x="169680" y="136455"/>
                      <a:pt x="168192" y="137125"/>
                    </a:cubicBezTo>
                    <a:cubicBezTo>
                      <a:pt x="166704" y="137748"/>
                      <a:pt x="165313" y="138467"/>
                      <a:pt x="163921" y="139090"/>
                    </a:cubicBezTo>
                    <a:cubicBezTo>
                      <a:pt x="162577" y="139760"/>
                      <a:pt x="161281" y="140383"/>
                      <a:pt x="160034" y="140958"/>
                    </a:cubicBezTo>
                    <a:cubicBezTo>
                      <a:pt x="158786" y="141629"/>
                      <a:pt x="157634" y="142204"/>
                      <a:pt x="156578" y="142779"/>
                    </a:cubicBezTo>
                    <a:cubicBezTo>
                      <a:pt x="155475" y="143354"/>
                      <a:pt x="154419" y="143881"/>
                      <a:pt x="153507" y="144360"/>
                    </a:cubicBezTo>
                    <a:cubicBezTo>
                      <a:pt x="152547" y="144887"/>
                      <a:pt x="151731" y="145366"/>
                      <a:pt x="150963" y="145797"/>
                    </a:cubicBezTo>
                    <a:cubicBezTo>
                      <a:pt x="150052" y="146276"/>
                      <a:pt x="149284" y="146755"/>
                      <a:pt x="148612" y="147091"/>
                    </a:cubicBezTo>
                    <a:cubicBezTo>
                      <a:pt x="147172" y="147905"/>
                      <a:pt x="145396" y="147474"/>
                      <a:pt x="144485" y="146132"/>
                    </a:cubicBezTo>
                    <a:lnTo>
                      <a:pt x="118522" y="108092"/>
                    </a:lnTo>
                    <a:cubicBezTo>
                      <a:pt x="117562" y="106702"/>
                      <a:pt x="117898" y="104786"/>
                      <a:pt x="119290" y="103780"/>
                    </a:cubicBezTo>
                    <a:cubicBezTo>
                      <a:pt x="120105" y="103157"/>
                      <a:pt x="121113" y="102438"/>
                      <a:pt x="122265" y="101576"/>
                    </a:cubicBezTo>
                    <a:cubicBezTo>
                      <a:pt x="123129" y="100953"/>
                      <a:pt x="124089" y="100187"/>
                      <a:pt x="125144" y="99468"/>
                    </a:cubicBezTo>
                    <a:cubicBezTo>
                      <a:pt x="126248" y="98749"/>
                      <a:pt x="127400" y="97935"/>
                      <a:pt x="128648" y="97072"/>
                    </a:cubicBezTo>
                    <a:cubicBezTo>
                      <a:pt x="129895" y="96210"/>
                      <a:pt x="131191" y="95348"/>
                      <a:pt x="132583" y="94389"/>
                    </a:cubicBezTo>
                    <a:cubicBezTo>
                      <a:pt x="134023" y="93479"/>
                      <a:pt x="135510" y="92521"/>
                      <a:pt x="137046" y="91515"/>
                    </a:cubicBezTo>
                    <a:cubicBezTo>
                      <a:pt x="138630" y="90509"/>
                      <a:pt x="140261" y="89455"/>
                      <a:pt x="141989" y="88449"/>
                    </a:cubicBezTo>
                    <a:cubicBezTo>
                      <a:pt x="143669" y="87395"/>
                      <a:pt x="145492" y="86341"/>
                      <a:pt x="147316" y="85287"/>
                    </a:cubicBezTo>
                    <a:cubicBezTo>
                      <a:pt x="149140" y="84137"/>
                      <a:pt x="151059" y="83131"/>
                      <a:pt x="153027" y="82029"/>
                    </a:cubicBezTo>
                    <a:cubicBezTo>
                      <a:pt x="154995" y="80975"/>
                      <a:pt x="156962" y="79825"/>
                      <a:pt x="159074" y="78819"/>
                    </a:cubicBezTo>
                    <a:cubicBezTo>
                      <a:pt x="161137" y="77765"/>
                      <a:pt x="163249" y="76663"/>
                      <a:pt x="165409" y="75609"/>
                    </a:cubicBezTo>
                    <a:cubicBezTo>
                      <a:pt x="166464" y="75034"/>
                      <a:pt x="167568" y="74555"/>
                      <a:pt x="168672" y="74028"/>
                    </a:cubicBezTo>
                    <a:cubicBezTo>
                      <a:pt x="169776" y="73501"/>
                      <a:pt x="170880" y="73022"/>
                      <a:pt x="172031" y="72495"/>
                    </a:cubicBezTo>
                    <a:cubicBezTo>
                      <a:pt x="173135" y="71968"/>
                      <a:pt x="174239" y="71441"/>
                      <a:pt x="175391" y="70961"/>
                    </a:cubicBezTo>
                    <a:cubicBezTo>
                      <a:pt x="176494" y="70434"/>
                      <a:pt x="177646" y="69955"/>
                      <a:pt x="178798" y="69476"/>
                    </a:cubicBezTo>
                    <a:cubicBezTo>
                      <a:pt x="181102" y="68518"/>
                      <a:pt x="183405" y="67512"/>
                      <a:pt x="185709" y="66602"/>
                    </a:cubicBezTo>
                    <a:cubicBezTo>
                      <a:pt x="188060" y="65739"/>
                      <a:pt x="190412" y="64829"/>
                      <a:pt x="192715" y="63919"/>
                    </a:cubicBezTo>
                    <a:cubicBezTo>
                      <a:pt x="193915" y="63487"/>
                      <a:pt x="195067" y="63056"/>
                      <a:pt x="196267" y="62673"/>
                    </a:cubicBezTo>
                    <a:cubicBezTo>
                      <a:pt x="197418" y="62290"/>
                      <a:pt x="198618" y="61859"/>
                      <a:pt x="199770" y="61475"/>
                    </a:cubicBezTo>
                    <a:cubicBezTo>
                      <a:pt x="200922" y="61092"/>
                      <a:pt x="202122" y="60661"/>
                      <a:pt x="203273" y="60278"/>
                    </a:cubicBezTo>
                    <a:cubicBezTo>
                      <a:pt x="204425" y="59894"/>
                      <a:pt x="205625" y="59559"/>
                      <a:pt x="206777" y="59224"/>
                    </a:cubicBezTo>
                    <a:cubicBezTo>
                      <a:pt x="209080" y="58505"/>
                      <a:pt x="211384" y="57834"/>
                      <a:pt x="213640" y="57115"/>
                    </a:cubicBezTo>
                    <a:cubicBezTo>
                      <a:pt x="215943" y="56541"/>
                      <a:pt x="218199" y="55918"/>
                      <a:pt x="220358" y="55343"/>
                    </a:cubicBezTo>
                    <a:cubicBezTo>
                      <a:pt x="221462" y="55055"/>
                      <a:pt x="222566" y="54768"/>
                      <a:pt x="223670" y="54480"/>
                    </a:cubicBezTo>
                    <a:cubicBezTo>
                      <a:pt x="224725" y="54241"/>
                      <a:pt x="225781" y="54001"/>
                      <a:pt x="226837" y="53762"/>
                    </a:cubicBezTo>
                    <a:cubicBezTo>
                      <a:pt x="228997" y="53283"/>
                      <a:pt x="231012" y="52804"/>
                      <a:pt x="233028" y="52372"/>
                    </a:cubicBezTo>
                    <a:cubicBezTo>
                      <a:pt x="235043" y="51989"/>
                      <a:pt x="236963" y="51606"/>
                      <a:pt x="238835" y="51223"/>
                    </a:cubicBezTo>
                    <a:cubicBezTo>
                      <a:pt x="239747" y="51079"/>
                      <a:pt x="240658" y="50887"/>
                      <a:pt x="241570" y="50696"/>
                    </a:cubicBezTo>
                    <a:cubicBezTo>
                      <a:pt x="242482" y="50552"/>
                      <a:pt x="243298" y="50360"/>
                      <a:pt x="244258" y="50264"/>
                    </a:cubicBezTo>
                    <a:cubicBezTo>
                      <a:pt x="246081" y="49977"/>
                      <a:pt x="247761" y="49689"/>
                      <a:pt x="249393" y="49450"/>
                    </a:cubicBezTo>
                    <a:cubicBezTo>
                      <a:pt x="251024" y="49210"/>
                      <a:pt x="252512" y="49019"/>
                      <a:pt x="253904" y="48779"/>
                    </a:cubicBezTo>
                    <a:cubicBezTo>
                      <a:pt x="255104" y="48635"/>
                      <a:pt x="256207" y="48492"/>
                      <a:pt x="257167" y="48396"/>
                    </a:cubicBezTo>
                    <a:cubicBezTo>
                      <a:pt x="258223" y="48252"/>
                      <a:pt x="259183" y="48108"/>
                      <a:pt x="259999" y="48013"/>
                    </a:cubicBezTo>
                    <a:close/>
                    <a:moveTo>
                      <a:pt x="295372" y="46150"/>
                    </a:moveTo>
                    <a:cubicBezTo>
                      <a:pt x="296427" y="46150"/>
                      <a:pt x="297771" y="46198"/>
                      <a:pt x="299306" y="46198"/>
                    </a:cubicBezTo>
                    <a:cubicBezTo>
                      <a:pt x="300457" y="46246"/>
                      <a:pt x="301705" y="46246"/>
                      <a:pt x="303048" y="46246"/>
                    </a:cubicBezTo>
                    <a:cubicBezTo>
                      <a:pt x="304392" y="46341"/>
                      <a:pt x="305831" y="46389"/>
                      <a:pt x="307414" y="46485"/>
                    </a:cubicBezTo>
                    <a:cubicBezTo>
                      <a:pt x="308949" y="46533"/>
                      <a:pt x="310629" y="46629"/>
                      <a:pt x="312356" y="46724"/>
                    </a:cubicBezTo>
                    <a:cubicBezTo>
                      <a:pt x="314131" y="46820"/>
                      <a:pt x="315954" y="47012"/>
                      <a:pt x="317873" y="47155"/>
                    </a:cubicBezTo>
                    <a:cubicBezTo>
                      <a:pt x="319792" y="47299"/>
                      <a:pt x="321759" y="47490"/>
                      <a:pt x="323870" y="47634"/>
                    </a:cubicBezTo>
                    <a:cubicBezTo>
                      <a:pt x="325933" y="47873"/>
                      <a:pt x="328044" y="48161"/>
                      <a:pt x="330251" y="48400"/>
                    </a:cubicBezTo>
                    <a:cubicBezTo>
                      <a:pt x="331354" y="48543"/>
                      <a:pt x="332458" y="48687"/>
                      <a:pt x="333561" y="48831"/>
                    </a:cubicBezTo>
                    <a:cubicBezTo>
                      <a:pt x="334713" y="48974"/>
                      <a:pt x="335816" y="49166"/>
                      <a:pt x="336968" y="49309"/>
                    </a:cubicBezTo>
                    <a:cubicBezTo>
                      <a:pt x="338647" y="49597"/>
                      <a:pt x="340374" y="49836"/>
                      <a:pt x="342101" y="50123"/>
                    </a:cubicBezTo>
                    <a:lnTo>
                      <a:pt x="307318" y="121161"/>
                    </a:lnTo>
                    <a:cubicBezTo>
                      <a:pt x="306071" y="120874"/>
                      <a:pt x="304919" y="120634"/>
                      <a:pt x="303816" y="120443"/>
                    </a:cubicBezTo>
                    <a:cubicBezTo>
                      <a:pt x="302520" y="120204"/>
                      <a:pt x="301273" y="120012"/>
                      <a:pt x="300122" y="119821"/>
                    </a:cubicBezTo>
                    <a:cubicBezTo>
                      <a:pt x="298970" y="119581"/>
                      <a:pt x="297867" y="119390"/>
                      <a:pt x="296859" y="119246"/>
                    </a:cubicBezTo>
                    <a:cubicBezTo>
                      <a:pt x="295852" y="119103"/>
                      <a:pt x="294940" y="118959"/>
                      <a:pt x="294125" y="118863"/>
                    </a:cubicBezTo>
                    <a:cubicBezTo>
                      <a:pt x="293213" y="118720"/>
                      <a:pt x="292397" y="118624"/>
                      <a:pt x="291726" y="118528"/>
                    </a:cubicBezTo>
                    <a:cubicBezTo>
                      <a:pt x="290095" y="118289"/>
                      <a:pt x="288895" y="116901"/>
                      <a:pt x="288991" y="115273"/>
                    </a:cubicBezTo>
                    <a:lnTo>
                      <a:pt x="292158" y="49166"/>
                    </a:lnTo>
                    <a:cubicBezTo>
                      <a:pt x="292253" y="47442"/>
                      <a:pt x="293645" y="46150"/>
                      <a:pt x="295372" y="46150"/>
                    </a:cubicBezTo>
                    <a:close/>
                    <a:moveTo>
                      <a:pt x="389289" y="0"/>
                    </a:moveTo>
                    <a:cubicBezTo>
                      <a:pt x="393991" y="0"/>
                      <a:pt x="398694" y="4024"/>
                      <a:pt x="397350" y="9917"/>
                    </a:cubicBezTo>
                    <a:lnTo>
                      <a:pt x="385642" y="60650"/>
                    </a:lnTo>
                    <a:lnTo>
                      <a:pt x="366735" y="142570"/>
                    </a:lnTo>
                    <a:lnTo>
                      <a:pt x="317116" y="357671"/>
                    </a:lnTo>
                    <a:cubicBezTo>
                      <a:pt x="316300" y="361120"/>
                      <a:pt x="315004" y="364809"/>
                      <a:pt x="313373" y="368163"/>
                    </a:cubicBezTo>
                    <a:cubicBezTo>
                      <a:pt x="304879" y="385553"/>
                      <a:pt x="287412" y="395661"/>
                      <a:pt x="269272" y="395661"/>
                    </a:cubicBezTo>
                    <a:cubicBezTo>
                      <a:pt x="262026" y="395661"/>
                      <a:pt x="254684" y="394032"/>
                      <a:pt x="247726" y="390679"/>
                    </a:cubicBezTo>
                    <a:cubicBezTo>
                      <a:pt x="223396" y="378798"/>
                      <a:pt x="213319" y="349431"/>
                      <a:pt x="225220" y="325142"/>
                    </a:cubicBezTo>
                    <a:lnTo>
                      <a:pt x="323210" y="124988"/>
                    </a:lnTo>
                    <a:lnTo>
                      <a:pt x="358385" y="53224"/>
                    </a:lnTo>
                    <a:lnTo>
                      <a:pt x="382186" y="4551"/>
                    </a:lnTo>
                    <a:cubicBezTo>
                      <a:pt x="383770" y="1389"/>
                      <a:pt x="386505" y="0"/>
                      <a:pt x="38928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xmlns="" id="{833ECC1B-8073-443B-BD9C-75E10ECB46B8}"/>
              </a:ext>
            </a:extLst>
          </p:cNvPr>
          <p:cNvGrpSpPr/>
          <p:nvPr/>
        </p:nvGrpSpPr>
        <p:grpSpPr>
          <a:xfrm>
            <a:off x="6005879" y="4362434"/>
            <a:ext cx="2746235" cy="1976639"/>
            <a:chOff x="6005879" y="1866869"/>
            <a:chExt cx="2746235" cy="1976639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xmlns="" id="{9099E518-88B3-46AA-850E-EE1DAB479B7D}"/>
                </a:ext>
              </a:extLst>
            </p:cNvPr>
            <p:cNvSpPr/>
            <p:nvPr/>
          </p:nvSpPr>
          <p:spPr>
            <a:xfrm>
              <a:off x="6005879" y="2692424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添加文本信息</a:t>
              </a: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xmlns="" id="{97DD96D5-00FD-40DC-AD92-E6784F0F359B}"/>
                </a:ext>
              </a:extLst>
            </p:cNvPr>
            <p:cNvSpPr/>
            <p:nvPr/>
          </p:nvSpPr>
          <p:spPr>
            <a:xfrm>
              <a:off x="6005879" y="3030978"/>
              <a:ext cx="274623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xmlns="" id="{775EC058-0058-41A6-A681-7BAB7AE13518}"/>
                </a:ext>
              </a:extLst>
            </p:cNvPr>
            <p:cNvGrpSpPr/>
            <p:nvPr/>
          </p:nvGrpSpPr>
          <p:grpSpPr>
            <a:xfrm>
              <a:off x="6096000" y="1866869"/>
              <a:ext cx="650241" cy="650241"/>
              <a:chOff x="6096000" y="1608184"/>
              <a:chExt cx="827314" cy="827314"/>
            </a:xfrm>
          </p:grpSpPr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xmlns="" id="{D1F286BC-15D9-4BE1-A552-A6E7B0161789}"/>
                  </a:ext>
                </a:extLst>
              </p:cNvPr>
              <p:cNvSpPr/>
              <p:nvPr/>
            </p:nvSpPr>
            <p:spPr>
              <a:xfrm>
                <a:off x="6096000" y="1608184"/>
                <a:ext cx="827314" cy="827314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72" name="gearwheels-couple_31785">
                <a:extLst>
                  <a:ext uri="{FF2B5EF4-FFF2-40B4-BE49-F238E27FC236}">
                    <a16:creationId xmlns:a16="http://schemas.microsoft.com/office/drawing/2014/main" xmlns="" id="{54F1F8B5-CB86-4C2D-BEFB-998707A10DC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25853" y="1901610"/>
                <a:ext cx="367609" cy="240461"/>
              </a:xfrm>
              <a:custGeom>
                <a:avLst/>
                <a:gdLst>
                  <a:gd name="T0" fmla="*/ 2907 w 3311"/>
                  <a:gd name="T1" fmla="*/ 0 h 2169"/>
                  <a:gd name="T2" fmla="*/ 2503 w 3311"/>
                  <a:gd name="T3" fmla="*/ 404 h 2169"/>
                  <a:gd name="T4" fmla="*/ 2563 w 3311"/>
                  <a:gd name="T5" fmla="*/ 616 h 2169"/>
                  <a:gd name="T6" fmla="*/ 2175 w 3311"/>
                  <a:gd name="T7" fmla="*/ 1061 h 2169"/>
                  <a:gd name="T8" fmla="*/ 1999 w 3311"/>
                  <a:gd name="T9" fmla="*/ 1021 h 2169"/>
                  <a:gd name="T10" fmla="*/ 1776 w 3311"/>
                  <a:gd name="T11" fmla="*/ 1088 h 2169"/>
                  <a:gd name="T12" fmla="*/ 1565 w 3311"/>
                  <a:gd name="T13" fmla="*/ 908 h 2169"/>
                  <a:gd name="T14" fmla="*/ 1594 w 3311"/>
                  <a:gd name="T15" fmla="*/ 756 h 2169"/>
                  <a:gd name="T16" fmla="*/ 1190 w 3311"/>
                  <a:gd name="T17" fmla="*/ 352 h 2169"/>
                  <a:gd name="T18" fmla="*/ 786 w 3311"/>
                  <a:gd name="T19" fmla="*/ 756 h 2169"/>
                  <a:gd name="T20" fmla="*/ 856 w 3311"/>
                  <a:gd name="T21" fmla="*/ 983 h 2169"/>
                  <a:gd name="T22" fmla="*/ 545 w 3311"/>
                  <a:gd name="T23" fmla="*/ 1386 h 2169"/>
                  <a:gd name="T24" fmla="*/ 404 w 3311"/>
                  <a:gd name="T25" fmla="*/ 1361 h 2169"/>
                  <a:gd name="T26" fmla="*/ 0 w 3311"/>
                  <a:gd name="T27" fmla="*/ 1765 h 2169"/>
                  <a:gd name="T28" fmla="*/ 404 w 3311"/>
                  <a:gd name="T29" fmla="*/ 2169 h 2169"/>
                  <a:gd name="T30" fmla="*/ 808 w 3311"/>
                  <a:gd name="T31" fmla="*/ 1765 h 2169"/>
                  <a:gd name="T32" fmla="*/ 735 w 3311"/>
                  <a:gd name="T33" fmla="*/ 1533 h 2169"/>
                  <a:gd name="T34" fmla="*/ 1044 w 3311"/>
                  <a:gd name="T35" fmla="*/ 1132 h 2169"/>
                  <a:gd name="T36" fmla="*/ 1190 w 3311"/>
                  <a:gd name="T37" fmla="*/ 1160 h 2169"/>
                  <a:gd name="T38" fmla="*/ 1412 w 3311"/>
                  <a:gd name="T39" fmla="*/ 1093 h 2169"/>
                  <a:gd name="T40" fmla="*/ 1624 w 3311"/>
                  <a:gd name="T41" fmla="*/ 1274 h 2169"/>
                  <a:gd name="T42" fmla="*/ 1595 w 3311"/>
                  <a:gd name="T43" fmla="*/ 1425 h 2169"/>
                  <a:gd name="T44" fmla="*/ 1999 w 3311"/>
                  <a:gd name="T45" fmla="*/ 1829 h 2169"/>
                  <a:gd name="T46" fmla="*/ 2403 w 3311"/>
                  <a:gd name="T47" fmla="*/ 1425 h 2169"/>
                  <a:gd name="T48" fmla="*/ 2350 w 3311"/>
                  <a:gd name="T49" fmla="*/ 1225 h 2169"/>
                  <a:gd name="T50" fmla="*/ 2744 w 3311"/>
                  <a:gd name="T51" fmla="*/ 773 h 2169"/>
                  <a:gd name="T52" fmla="*/ 2907 w 3311"/>
                  <a:gd name="T53" fmla="*/ 808 h 2169"/>
                  <a:gd name="T54" fmla="*/ 3311 w 3311"/>
                  <a:gd name="T55" fmla="*/ 404 h 2169"/>
                  <a:gd name="T56" fmla="*/ 2907 w 3311"/>
                  <a:gd name="T57" fmla="*/ 0 h 2169"/>
                  <a:gd name="T58" fmla="*/ 2907 w 3311"/>
                  <a:gd name="T59" fmla="*/ 568 h 2169"/>
                  <a:gd name="T60" fmla="*/ 2743 w 3311"/>
                  <a:gd name="T61" fmla="*/ 404 h 2169"/>
                  <a:gd name="T62" fmla="*/ 2907 w 3311"/>
                  <a:gd name="T63" fmla="*/ 240 h 2169"/>
                  <a:gd name="T64" fmla="*/ 3071 w 3311"/>
                  <a:gd name="T65" fmla="*/ 404 h 2169"/>
                  <a:gd name="T66" fmla="*/ 2907 w 3311"/>
                  <a:gd name="T67" fmla="*/ 568 h 2169"/>
                  <a:gd name="T68" fmla="*/ 1999 w 3311"/>
                  <a:gd name="T69" fmla="*/ 1589 h 2169"/>
                  <a:gd name="T70" fmla="*/ 1835 w 3311"/>
                  <a:gd name="T71" fmla="*/ 1425 h 2169"/>
                  <a:gd name="T72" fmla="*/ 1999 w 3311"/>
                  <a:gd name="T73" fmla="*/ 1261 h 2169"/>
                  <a:gd name="T74" fmla="*/ 2163 w 3311"/>
                  <a:gd name="T75" fmla="*/ 1425 h 2169"/>
                  <a:gd name="T76" fmla="*/ 1999 w 3311"/>
                  <a:gd name="T77" fmla="*/ 1589 h 2169"/>
                  <a:gd name="T78" fmla="*/ 1190 w 3311"/>
                  <a:gd name="T79" fmla="*/ 920 h 2169"/>
                  <a:gd name="T80" fmla="*/ 1026 w 3311"/>
                  <a:gd name="T81" fmla="*/ 756 h 2169"/>
                  <a:gd name="T82" fmla="*/ 1190 w 3311"/>
                  <a:gd name="T83" fmla="*/ 592 h 2169"/>
                  <a:gd name="T84" fmla="*/ 1354 w 3311"/>
                  <a:gd name="T85" fmla="*/ 756 h 2169"/>
                  <a:gd name="T86" fmla="*/ 1190 w 3311"/>
                  <a:gd name="T87" fmla="*/ 920 h 2169"/>
                  <a:gd name="T88" fmla="*/ 568 w 3311"/>
                  <a:gd name="T89" fmla="*/ 1765 h 2169"/>
                  <a:gd name="T90" fmla="*/ 404 w 3311"/>
                  <a:gd name="T91" fmla="*/ 1929 h 2169"/>
                  <a:gd name="T92" fmla="*/ 240 w 3311"/>
                  <a:gd name="T93" fmla="*/ 1765 h 2169"/>
                  <a:gd name="T94" fmla="*/ 404 w 3311"/>
                  <a:gd name="T95" fmla="*/ 1601 h 2169"/>
                  <a:gd name="T96" fmla="*/ 568 w 3311"/>
                  <a:gd name="T97" fmla="*/ 1765 h 2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311" h="2169">
                    <a:moveTo>
                      <a:pt x="2907" y="0"/>
                    </a:moveTo>
                    <a:cubicBezTo>
                      <a:pt x="2684" y="0"/>
                      <a:pt x="2503" y="181"/>
                      <a:pt x="2503" y="404"/>
                    </a:cubicBezTo>
                    <a:cubicBezTo>
                      <a:pt x="2503" y="481"/>
                      <a:pt x="2525" y="554"/>
                      <a:pt x="2563" y="616"/>
                    </a:cubicBezTo>
                    <a:lnTo>
                      <a:pt x="2175" y="1061"/>
                    </a:lnTo>
                    <a:cubicBezTo>
                      <a:pt x="2122" y="1036"/>
                      <a:pt x="2062" y="1021"/>
                      <a:pt x="1999" y="1021"/>
                    </a:cubicBezTo>
                    <a:cubicBezTo>
                      <a:pt x="1917" y="1021"/>
                      <a:pt x="1840" y="1046"/>
                      <a:pt x="1776" y="1088"/>
                    </a:cubicBezTo>
                    <a:lnTo>
                      <a:pt x="1565" y="908"/>
                    </a:lnTo>
                    <a:cubicBezTo>
                      <a:pt x="1584" y="861"/>
                      <a:pt x="1594" y="809"/>
                      <a:pt x="1594" y="756"/>
                    </a:cubicBezTo>
                    <a:cubicBezTo>
                      <a:pt x="1594" y="533"/>
                      <a:pt x="1413" y="352"/>
                      <a:pt x="1190" y="352"/>
                    </a:cubicBezTo>
                    <a:cubicBezTo>
                      <a:pt x="968" y="352"/>
                      <a:pt x="786" y="533"/>
                      <a:pt x="786" y="756"/>
                    </a:cubicBezTo>
                    <a:cubicBezTo>
                      <a:pt x="786" y="840"/>
                      <a:pt x="812" y="918"/>
                      <a:pt x="856" y="983"/>
                    </a:cubicBezTo>
                    <a:lnTo>
                      <a:pt x="545" y="1386"/>
                    </a:lnTo>
                    <a:cubicBezTo>
                      <a:pt x="501" y="1370"/>
                      <a:pt x="454" y="1361"/>
                      <a:pt x="404" y="1361"/>
                    </a:cubicBezTo>
                    <a:cubicBezTo>
                      <a:pt x="181" y="1361"/>
                      <a:pt x="0" y="1542"/>
                      <a:pt x="0" y="1765"/>
                    </a:cubicBezTo>
                    <a:cubicBezTo>
                      <a:pt x="0" y="1988"/>
                      <a:pt x="181" y="2169"/>
                      <a:pt x="404" y="2169"/>
                    </a:cubicBezTo>
                    <a:cubicBezTo>
                      <a:pt x="627" y="2169"/>
                      <a:pt x="808" y="1988"/>
                      <a:pt x="808" y="1765"/>
                    </a:cubicBezTo>
                    <a:cubicBezTo>
                      <a:pt x="808" y="1679"/>
                      <a:pt x="781" y="1599"/>
                      <a:pt x="735" y="1533"/>
                    </a:cubicBezTo>
                    <a:lnTo>
                      <a:pt x="1044" y="1132"/>
                    </a:lnTo>
                    <a:cubicBezTo>
                      <a:pt x="1090" y="1150"/>
                      <a:pt x="1139" y="1160"/>
                      <a:pt x="1190" y="1160"/>
                    </a:cubicBezTo>
                    <a:cubicBezTo>
                      <a:pt x="1272" y="1160"/>
                      <a:pt x="1349" y="1135"/>
                      <a:pt x="1412" y="1093"/>
                    </a:cubicBezTo>
                    <a:lnTo>
                      <a:pt x="1624" y="1274"/>
                    </a:lnTo>
                    <a:cubicBezTo>
                      <a:pt x="1606" y="1321"/>
                      <a:pt x="1595" y="1372"/>
                      <a:pt x="1595" y="1425"/>
                    </a:cubicBezTo>
                    <a:cubicBezTo>
                      <a:pt x="1595" y="1648"/>
                      <a:pt x="1776" y="1829"/>
                      <a:pt x="1999" y="1829"/>
                    </a:cubicBezTo>
                    <a:cubicBezTo>
                      <a:pt x="2222" y="1829"/>
                      <a:pt x="2403" y="1648"/>
                      <a:pt x="2403" y="1425"/>
                    </a:cubicBezTo>
                    <a:cubicBezTo>
                      <a:pt x="2403" y="1352"/>
                      <a:pt x="2384" y="1284"/>
                      <a:pt x="2350" y="1225"/>
                    </a:cubicBezTo>
                    <a:lnTo>
                      <a:pt x="2744" y="773"/>
                    </a:lnTo>
                    <a:cubicBezTo>
                      <a:pt x="2794" y="795"/>
                      <a:pt x="2849" y="808"/>
                      <a:pt x="2907" y="808"/>
                    </a:cubicBezTo>
                    <a:cubicBezTo>
                      <a:pt x="3130" y="808"/>
                      <a:pt x="3311" y="627"/>
                      <a:pt x="3311" y="404"/>
                    </a:cubicBezTo>
                    <a:cubicBezTo>
                      <a:pt x="3311" y="181"/>
                      <a:pt x="3130" y="0"/>
                      <a:pt x="2907" y="0"/>
                    </a:cubicBezTo>
                    <a:close/>
                    <a:moveTo>
                      <a:pt x="2907" y="568"/>
                    </a:moveTo>
                    <a:cubicBezTo>
                      <a:pt x="2816" y="568"/>
                      <a:pt x="2743" y="494"/>
                      <a:pt x="2743" y="404"/>
                    </a:cubicBezTo>
                    <a:cubicBezTo>
                      <a:pt x="2743" y="313"/>
                      <a:pt x="2816" y="240"/>
                      <a:pt x="2907" y="240"/>
                    </a:cubicBezTo>
                    <a:cubicBezTo>
                      <a:pt x="2997" y="240"/>
                      <a:pt x="3071" y="313"/>
                      <a:pt x="3071" y="404"/>
                    </a:cubicBezTo>
                    <a:cubicBezTo>
                      <a:pt x="3071" y="494"/>
                      <a:pt x="2997" y="568"/>
                      <a:pt x="2907" y="568"/>
                    </a:cubicBezTo>
                    <a:close/>
                    <a:moveTo>
                      <a:pt x="1999" y="1589"/>
                    </a:moveTo>
                    <a:cubicBezTo>
                      <a:pt x="1909" y="1589"/>
                      <a:pt x="1835" y="1516"/>
                      <a:pt x="1835" y="1425"/>
                    </a:cubicBezTo>
                    <a:cubicBezTo>
                      <a:pt x="1835" y="1335"/>
                      <a:pt x="1909" y="1261"/>
                      <a:pt x="1999" y="1261"/>
                    </a:cubicBezTo>
                    <a:cubicBezTo>
                      <a:pt x="2089" y="1261"/>
                      <a:pt x="2163" y="1335"/>
                      <a:pt x="2163" y="1425"/>
                    </a:cubicBezTo>
                    <a:cubicBezTo>
                      <a:pt x="2163" y="1516"/>
                      <a:pt x="2089" y="1589"/>
                      <a:pt x="1999" y="1589"/>
                    </a:cubicBezTo>
                    <a:close/>
                    <a:moveTo>
                      <a:pt x="1190" y="920"/>
                    </a:moveTo>
                    <a:cubicBezTo>
                      <a:pt x="1100" y="920"/>
                      <a:pt x="1026" y="846"/>
                      <a:pt x="1026" y="756"/>
                    </a:cubicBezTo>
                    <a:cubicBezTo>
                      <a:pt x="1026" y="665"/>
                      <a:pt x="1100" y="592"/>
                      <a:pt x="1190" y="592"/>
                    </a:cubicBezTo>
                    <a:cubicBezTo>
                      <a:pt x="1281" y="592"/>
                      <a:pt x="1354" y="665"/>
                      <a:pt x="1354" y="756"/>
                    </a:cubicBezTo>
                    <a:cubicBezTo>
                      <a:pt x="1354" y="846"/>
                      <a:pt x="1281" y="920"/>
                      <a:pt x="1190" y="920"/>
                    </a:cubicBezTo>
                    <a:close/>
                    <a:moveTo>
                      <a:pt x="568" y="1765"/>
                    </a:moveTo>
                    <a:cubicBezTo>
                      <a:pt x="568" y="1855"/>
                      <a:pt x="494" y="1929"/>
                      <a:pt x="404" y="1929"/>
                    </a:cubicBezTo>
                    <a:cubicBezTo>
                      <a:pt x="314" y="1929"/>
                      <a:pt x="240" y="1855"/>
                      <a:pt x="240" y="1765"/>
                    </a:cubicBezTo>
                    <a:cubicBezTo>
                      <a:pt x="240" y="1675"/>
                      <a:pt x="314" y="1601"/>
                      <a:pt x="404" y="1601"/>
                    </a:cubicBezTo>
                    <a:cubicBezTo>
                      <a:pt x="494" y="1601"/>
                      <a:pt x="568" y="1675"/>
                      <a:pt x="568" y="176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xmlns="" id="{09216F6A-9876-442C-8DE6-7E1F50696A07}"/>
              </a:ext>
            </a:extLst>
          </p:cNvPr>
          <p:cNvGrpSpPr/>
          <p:nvPr/>
        </p:nvGrpSpPr>
        <p:grpSpPr>
          <a:xfrm>
            <a:off x="9098940" y="4362434"/>
            <a:ext cx="2746235" cy="1976639"/>
            <a:chOff x="6005879" y="1866869"/>
            <a:chExt cx="2746235" cy="1976639"/>
          </a:xfrm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xmlns="" id="{8CE8D877-ED70-498F-AD37-8582D26878C8}"/>
                </a:ext>
              </a:extLst>
            </p:cNvPr>
            <p:cNvSpPr/>
            <p:nvPr/>
          </p:nvSpPr>
          <p:spPr>
            <a:xfrm>
              <a:off x="6005879" y="2692424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添加文本信息</a:t>
              </a: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xmlns="" id="{5F0802A2-CCFE-4D05-A9C5-A292C36DB557}"/>
                </a:ext>
              </a:extLst>
            </p:cNvPr>
            <p:cNvSpPr/>
            <p:nvPr/>
          </p:nvSpPr>
          <p:spPr>
            <a:xfrm>
              <a:off x="6005879" y="3030978"/>
              <a:ext cx="274623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xmlns="" id="{8C058C7D-F12C-4110-9DD8-8E2E3FBF230D}"/>
                </a:ext>
              </a:extLst>
            </p:cNvPr>
            <p:cNvGrpSpPr/>
            <p:nvPr/>
          </p:nvGrpSpPr>
          <p:grpSpPr>
            <a:xfrm>
              <a:off x="6096000" y="1866869"/>
              <a:ext cx="650241" cy="650241"/>
              <a:chOff x="6096000" y="1608184"/>
              <a:chExt cx="827314" cy="827314"/>
            </a:xfrm>
          </p:grpSpPr>
          <p:sp>
            <p:nvSpPr>
              <p:cNvPr id="77" name="椭圆 76">
                <a:extLst>
                  <a:ext uri="{FF2B5EF4-FFF2-40B4-BE49-F238E27FC236}">
                    <a16:creationId xmlns:a16="http://schemas.microsoft.com/office/drawing/2014/main" xmlns="" id="{6BB21D5E-20D0-4233-A659-56B73F97C072}"/>
                  </a:ext>
                </a:extLst>
              </p:cNvPr>
              <p:cNvSpPr/>
              <p:nvPr/>
            </p:nvSpPr>
            <p:spPr>
              <a:xfrm>
                <a:off x="6096000" y="1608184"/>
                <a:ext cx="827314" cy="827314"/>
              </a:xfrm>
              <a:prstGeom prst="ellips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78" name="gearwheels-couple_31785">
                <a:extLst>
                  <a:ext uri="{FF2B5EF4-FFF2-40B4-BE49-F238E27FC236}">
                    <a16:creationId xmlns:a16="http://schemas.microsoft.com/office/drawing/2014/main" xmlns="" id="{145F4B62-3B53-4602-AEA7-A93DA6D8524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71692" y="1838036"/>
                <a:ext cx="275929" cy="367609"/>
              </a:xfrm>
              <a:custGeom>
                <a:avLst/>
                <a:gdLst>
                  <a:gd name="T0" fmla="*/ 4892 w 4916"/>
                  <a:gd name="T1" fmla="*/ 1554 h 6559"/>
                  <a:gd name="T2" fmla="*/ 4696 w 4916"/>
                  <a:gd name="T3" fmla="*/ 917 h 6559"/>
                  <a:gd name="T4" fmla="*/ 4448 w 4916"/>
                  <a:gd name="T5" fmla="*/ 734 h 6559"/>
                  <a:gd name="T6" fmla="*/ 4301 w 4916"/>
                  <a:gd name="T7" fmla="*/ 734 h 6559"/>
                  <a:gd name="T8" fmla="*/ 4136 w 4916"/>
                  <a:gd name="T9" fmla="*/ 184 h 6559"/>
                  <a:gd name="T10" fmla="*/ 3887 w 4916"/>
                  <a:gd name="T11" fmla="*/ 0 h 6559"/>
                  <a:gd name="T12" fmla="*/ 1029 w 4916"/>
                  <a:gd name="T13" fmla="*/ 0 h 6559"/>
                  <a:gd name="T14" fmla="*/ 780 w 4916"/>
                  <a:gd name="T15" fmla="*/ 185 h 6559"/>
                  <a:gd name="T16" fmla="*/ 616 w 4916"/>
                  <a:gd name="T17" fmla="*/ 734 h 6559"/>
                  <a:gd name="T18" fmla="*/ 469 w 4916"/>
                  <a:gd name="T19" fmla="*/ 734 h 6559"/>
                  <a:gd name="T20" fmla="*/ 220 w 4916"/>
                  <a:gd name="T21" fmla="*/ 917 h 6559"/>
                  <a:gd name="T22" fmla="*/ 25 w 4916"/>
                  <a:gd name="T23" fmla="*/ 1552 h 6559"/>
                  <a:gd name="T24" fmla="*/ 64 w 4916"/>
                  <a:gd name="T25" fmla="*/ 1785 h 6559"/>
                  <a:gd name="T26" fmla="*/ 273 w 4916"/>
                  <a:gd name="T27" fmla="*/ 1890 h 6559"/>
                  <a:gd name="T28" fmla="*/ 379 w 4916"/>
                  <a:gd name="T29" fmla="*/ 1890 h 6559"/>
                  <a:gd name="T30" fmla="*/ 475 w 4916"/>
                  <a:gd name="T31" fmla="*/ 2911 h 6559"/>
                  <a:gd name="T32" fmla="*/ 409 w 4916"/>
                  <a:gd name="T33" fmla="*/ 2953 h 6559"/>
                  <a:gd name="T34" fmla="*/ 366 w 4916"/>
                  <a:gd name="T35" fmla="*/ 3082 h 6559"/>
                  <a:gd name="T36" fmla="*/ 554 w 4916"/>
                  <a:gd name="T37" fmla="*/ 5005 h 6559"/>
                  <a:gd name="T38" fmla="*/ 686 w 4916"/>
                  <a:gd name="T39" fmla="*/ 5149 h 6559"/>
                  <a:gd name="T40" fmla="*/ 797 w 4916"/>
                  <a:gd name="T41" fmla="*/ 6322 h 6559"/>
                  <a:gd name="T42" fmla="*/ 1056 w 4916"/>
                  <a:gd name="T43" fmla="*/ 6559 h 6559"/>
                  <a:gd name="T44" fmla="*/ 3861 w 4916"/>
                  <a:gd name="T45" fmla="*/ 6559 h 6559"/>
                  <a:gd name="T46" fmla="*/ 4119 w 4916"/>
                  <a:gd name="T47" fmla="*/ 6323 h 6559"/>
                  <a:gd name="T48" fmla="*/ 4230 w 4916"/>
                  <a:gd name="T49" fmla="*/ 5149 h 6559"/>
                  <a:gd name="T50" fmla="*/ 4363 w 4916"/>
                  <a:gd name="T51" fmla="*/ 5005 h 6559"/>
                  <a:gd name="T52" fmla="*/ 4550 w 4916"/>
                  <a:gd name="T53" fmla="*/ 3082 h 6559"/>
                  <a:gd name="T54" fmla="*/ 4508 w 4916"/>
                  <a:gd name="T55" fmla="*/ 2953 h 6559"/>
                  <a:gd name="T56" fmla="*/ 4441 w 4916"/>
                  <a:gd name="T57" fmla="*/ 2911 h 6559"/>
                  <a:gd name="T58" fmla="*/ 4537 w 4916"/>
                  <a:gd name="T59" fmla="*/ 1890 h 6559"/>
                  <a:gd name="T60" fmla="*/ 4644 w 4916"/>
                  <a:gd name="T61" fmla="*/ 1890 h 6559"/>
                  <a:gd name="T62" fmla="*/ 4853 w 4916"/>
                  <a:gd name="T63" fmla="*/ 1784 h 6559"/>
                  <a:gd name="T64" fmla="*/ 4892 w 4916"/>
                  <a:gd name="T65" fmla="*/ 1554 h 6559"/>
                  <a:gd name="T66" fmla="*/ 602 w 4916"/>
                  <a:gd name="T67" fmla="*/ 1174 h 6559"/>
                  <a:gd name="T68" fmla="*/ 4315 w 4916"/>
                  <a:gd name="T69" fmla="*/ 1174 h 6559"/>
                  <a:gd name="T70" fmla="*/ 4399 w 4916"/>
                  <a:gd name="T71" fmla="*/ 1449 h 6559"/>
                  <a:gd name="T72" fmla="*/ 517 w 4916"/>
                  <a:gd name="T73" fmla="*/ 1449 h 6559"/>
                  <a:gd name="T74" fmla="*/ 602 w 4916"/>
                  <a:gd name="T75" fmla="*/ 1174 h 6559"/>
                  <a:gd name="T76" fmla="*/ 1163 w 4916"/>
                  <a:gd name="T77" fmla="*/ 440 h 6559"/>
                  <a:gd name="T78" fmla="*/ 3753 w 4916"/>
                  <a:gd name="T79" fmla="*/ 440 h 6559"/>
                  <a:gd name="T80" fmla="*/ 3841 w 4916"/>
                  <a:gd name="T81" fmla="*/ 734 h 6559"/>
                  <a:gd name="T82" fmla="*/ 1075 w 4916"/>
                  <a:gd name="T83" fmla="*/ 734 h 6559"/>
                  <a:gd name="T84" fmla="*/ 1163 w 4916"/>
                  <a:gd name="T85" fmla="*/ 440 h 6559"/>
                  <a:gd name="T86" fmla="*/ 1220 w 4916"/>
                  <a:gd name="T87" fmla="*/ 6118 h 6559"/>
                  <a:gd name="T88" fmla="*/ 1129 w 4916"/>
                  <a:gd name="T89" fmla="*/ 5155 h 6559"/>
                  <a:gd name="T90" fmla="*/ 3787 w 4916"/>
                  <a:gd name="T91" fmla="*/ 5155 h 6559"/>
                  <a:gd name="T92" fmla="*/ 3696 w 4916"/>
                  <a:gd name="T93" fmla="*/ 6118 h 6559"/>
                  <a:gd name="T94" fmla="*/ 1220 w 4916"/>
                  <a:gd name="T95" fmla="*/ 6118 h 6559"/>
                  <a:gd name="T96" fmla="*/ 4000 w 4916"/>
                  <a:gd name="T97" fmla="*/ 2899 h 6559"/>
                  <a:gd name="T98" fmla="*/ 916 w 4916"/>
                  <a:gd name="T99" fmla="*/ 2899 h 6559"/>
                  <a:gd name="T100" fmla="*/ 821 w 4916"/>
                  <a:gd name="T101" fmla="*/ 1890 h 6559"/>
                  <a:gd name="T102" fmla="*/ 4095 w 4916"/>
                  <a:gd name="T103" fmla="*/ 1890 h 6559"/>
                  <a:gd name="T104" fmla="*/ 4000 w 4916"/>
                  <a:gd name="T105" fmla="*/ 2899 h 6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916" h="6559">
                    <a:moveTo>
                      <a:pt x="4892" y="1554"/>
                    </a:moveTo>
                    <a:lnTo>
                      <a:pt x="4696" y="917"/>
                    </a:lnTo>
                    <a:cubicBezTo>
                      <a:pt x="4662" y="807"/>
                      <a:pt x="4562" y="734"/>
                      <a:pt x="4448" y="734"/>
                    </a:cubicBezTo>
                    <a:lnTo>
                      <a:pt x="4301" y="734"/>
                    </a:lnTo>
                    <a:lnTo>
                      <a:pt x="4136" y="184"/>
                    </a:lnTo>
                    <a:cubicBezTo>
                      <a:pt x="4103" y="74"/>
                      <a:pt x="4003" y="0"/>
                      <a:pt x="3887" y="0"/>
                    </a:cubicBezTo>
                    <a:lnTo>
                      <a:pt x="1029" y="0"/>
                    </a:lnTo>
                    <a:cubicBezTo>
                      <a:pt x="914" y="0"/>
                      <a:pt x="814" y="74"/>
                      <a:pt x="780" y="185"/>
                    </a:cubicBezTo>
                    <a:lnTo>
                      <a:pt x="616" y="734"/>
                    </a:lnTo>
                    <a:lnTo>
                      <a:pt x="469" y="734"/>
                    </a:lnTo>
                    <a:cubicBezTo>
                      <a:pt x="354" y="734"/>
                      <a:pt x="254" y="807"/>
                      <a:pt x="220" y="917"/>
                    </a:cubicBezTo>
                    <a:lnTo>
                      <a:pt x="25" y="1552"/>
                    </a:lnTo>
                    <a:cubicBezTo>
                      <a:pt x="0" y="1631"/>
                      <a:pt x="15" y="1717"/>
                      <a:pt x="64" y="1785"/>
                    </a:cubicBezTo>
                    <a:cubicBezTo>
                      <a:pt x="113" y="1850"/>
                      <a:pt x="191" y="1890"/>
                      <a:pt x="273" y="1890"/>
                    </a:cubicBezTo>
                    <a:lnTo>
                      <a:pt x="379" y="1890"/>
                    </a:lnTo>
                    <a:lnTo>
                      <a:pt x="475" y="2911"/>
                    </a:lnTo>
                    <a:cubicBezTo>
                      <a:pt x="450" y="2920"/>
                      <a:pt x="427" y="2933"/>
                      <a:pt x="409" y="2953"/>
                    </a:cubicBezTo>
                    <a:cubicBezTo>
                      <a:pt x="377" y="2988"/>
                      <a:pt x="362" y="3035"/>
                      <a:pt x="366" y="3082"/>
                    </a:cubicBezTo>
                    <a:lnTo>
                      <a:pt x="554" y="5005"/>
                    </a:lnTo>
                    <a:cubicBezTo>
                      <a:pt x="561" y="5078"/>
                      <a:pt x="616" y="5134"/>
                      <a:pt x="686" y="5149"/>
                    </a:cubicBezTo>
                    <a:lnTo>
                      <a:pt x="797" y="6322"/>
                    </a:lnTo>
                    <a:cubicBezTo>
                      <a:pt x="809" y="6457"/>
                      <a:pt x="920" y="6559"/>
                      <a:pt x="1056" y="6559"/>
                    </a:cubicBezTo>
                    <a:lnTo>
                      <a:pt x="3861" y="6559"/>
                    </a:lnTo>
                    <a:cubicBezTo>
                      <a:pt x="3996" y="6559"/>
                      <a:pt x="4107" y="6457"/>
                      <a:pt x="4119" y="6323"/>
                    </a:cubicBezTo>
                    <a:lnTo>
                      <a:pt x="4230" y="5149"/>
                    </a:lnTo>
                    <a:cubicBezTo>
                      <a:pt x="4300" y="5134"/>
                      <a:pt x="4355" y="5078"/>
                      <a:pt x="4363" y="5005"/>
                    </a:cubicBezTo>
                    <a:lnTo>
                      <a:pt x="4550" y="3082"/>
                    </a:lnTo>
                    <a:cubicBezTo>
                      <a:pt x="4555" y="3035"/>
                      <a:pt x="4539" y="2988"/>
                      <a:pt x="4508" y="2953"/>
                    </a:cubicBezTo>
                    <a:cubicBezTo>
                      <a:pt x="4489" y="2933"/>
                      <a:pt x="4466" y="2920"/>
                      <a:pt x="4441" y="2911"/>
                    </a:cubicBezTo>
                    <a:lnTo>
                      <a:pt x="4537" y="1890"/>
                    </a:lnTo>
                    <a:lnTo>
                      <a:pt x="4644" y="1890"/>
                    </a:lnTo>
                    <a:cubicBezTo>
                      <a:pt x="4726" y="1890"/>
                      <a:pt x="4803" y="1850"/>
                      <a:pt x="4853" y="1784"/>
                    </a:cubicBezTo>
                    <a:cubicBezTo>
                      <a:pt x="4902" y="1717"/>
                      <a:pt x="4916" y="1631"/>
                      <a:pt x="4892" y="1554"/>
                    </a:cubicBezTo>
                    <a:close/>
                    <a:moveTo>
                      <a:pt x="602" y="1174"/>
                    </a:moveTo>
                    <a:lnTo>
                      <a:pt x="4315" y="1174"/>
                    </a:lnTo>
                    <a:lnTo>
                      <a:pt x="4399" y="1449"/>
                    </a:lnTo>
                    <a:lnTo>
                      <a:pt x="517" y="1449"/>
                    </a:lnTo>
                    <a:lnTo>
                      <a:pt x="602" y="1174"/>
                    </a:lnTo>
                    <a:close/>
                    <a:moveTo>
                      <a:pt x="1163" y="440"/>
                    </a:moveTo>
                    <a:lnTo>
                      <a:pt x="3753" y="440"/>
                    </a:lnTo>
                    <a:lnTo>
                      <a:pt x="3841" y="734"/>
                    </a:lnTo>
                    <a:lnTo>
                      <a:pt x="1075" y="734"/>
                    </a:lnTo>
                    <a:lnTo>
                      <a:pt x="1163" y="440"/>
                    </a:lnTo>
                    <a:close/>
                    <a:moveTo>
                      <a:pt x="1220" y="6118"/>
                    </a:moveTo>
                    <a:lnTo>
                      <a:pt x="1129" y="5155"/>
                    </a:lnTo>
                    <a:lnTo>
                      <a:pt x="3787" y="5155"/>
                    </a:lnTo>
                    <a:lnTo>
                      <a:pt x="3696" y="6118"/>
                    </a:lnTo>
                    <a:lnTo>
                      <a:pt x="1220" y="6118"/>
                    </a:lnTo>
                    <a:close/>
                    <a:moveTo>
                      <a:pt x="4000" y="2899"/>
                    </a:moveTo>
                    <a:lnTo>
                      <a:pt x="916" y="2899"/>
                    </a:lnTo>
                    <a:lnTo>
                      <a:pt x="821" y="1890"/>
                    </a:lnTo>
                    <a:lnTo>
                      <a:pt x="4095" y="1890"/>
                    </a:lnTo>
                    <a:lnTo>
                      <a:pt x="4000" y="289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87621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0675A891-C705-40F7-ABEB-9499C6E309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1" r="29729"/>
          <a:stretch/>
        </p:blipFill>
        <p:spPr>
          <a:xfrm>
            <a:off x="-9144" y="0"/>
            <a:ext cx="12210288" cy="685800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1CEB3F0E-F0F1-4A47-8732-3E266905CD8B}"/>
              </a:ext>
            </a:extLst>
          </p:cNvPr>
          <p:cNvSpPr/>
          <p:nvPr/>
        </p:nvSpPr>
        <p:spPr>
          <a:xfrm>
            <a:off x="974272" y="1029381"/>
            <a:ext cx="7478486" cy="4942114"/>
          </a:xfrm>
          <a:prstGeom prst="rect">
            <a:avLst/>
          </a:prstGeom>
          <a:gradFill>
            <a:gsLst>
              <a:gs pos="0">
                <a:srgbClr val="7F74A7">
                  <a:alpha val="94000"/>
                </a:srgbClr>
              </a:gs>
              <a:gs pos="100000">
                <a:srgbClr val="F23B2D">
                  <a:alpha val="40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771B8632-4130-4683-B2D0-290FA50745D3}"/>
              </a:ext>
            </a:extLst>
          </p:cNvPr>
          <p:cNvSpPr txBox="1"/>
          <p:nvPr/>
        </p:nvSpPr>
        <p:spPr>
          <a:xfrm>
            <a:off x="1797315" y="1839686"/>
            <a:ext cx="3078316" cy="432362"/>
          </a:xfrm>
          <a:prstGeom prst="rect">
            <a:avLst/>
          </a:prstGeom>
          <a:solidFill>
            <a:schemeClr val="bg1"/>
          </a:solidFill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000" b="0" dirty="0">
                <a:solidFill>
                  <a:srgbClr val="F23B2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xmlns="" id="{B53455DF-EB81-4E8A-907F-63D4FB831DA3}"/>
              </a:ext>
            </a:extLst>
          </p:cNvPr>
          <p:cNvCxnSpPr/>
          <p:nvPr/>
        </p:nvCxnSpPr>
        <p:spPr>
          <a:xfrm>
            <a:off x="1556657" y="1839686"/>
            <a:ext cx="0" cy="338545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A3164EDF-9857-4AB5-B314-2657402007FC}"/>
              </a:ext>
            </a:extLst>
          </p:cNvPr>
          <p:cNvSpPr/>
          <p:nvPr/>
        </p:nvSpPr>
        <p:spPr>
          <a:xfrm>
            <a:off x="1783696" y="2522277"/>
            <a:ext cx="6086671" cy="906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ED8B2F8D-F71A-46FD-9B95-66187666F814}"/>
              </a:ext>
            </a:extLst>
          </p:cNvPr>
          <p:cNvSpPr/>
          <p:nvPr/>
        </p:nvSpPr>
        <p:spPr>
          <a:xfrm>
            <a:off x="1797312" y="3793524"/>
            <a:ext cx="5803643" cy="626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320007AE-78FE-4EC2-AE23-2F9D2385DEB1}"/>
              </a:ext>
            </a:extLst>
          </p:cNvPr>
          <p:cNvSpPr/>
          <p:nvPr/>
        </p:nvSpPr>
        <p:spPr>
          <a:xfrm>
            <a:off x="1783696" y="4608573"/>
            <a:ext cx="5803643" cy="626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n"/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标题数字等都可以通过点击和重新输入进行更改。建议正文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464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图片 2">
            <a:extLst>
              <a:ext uri="{FF2B5EF4-FFF2-40B4-BE49-F238E27FC236}">
                <a16:creationId xmlns:a16="http://schemas.microsoft.com/office/drawing/2014/main" xmlns="" id="{6CCDB0C8-BBE6-45AB-868A-9D7739A22B9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1" cy="6858001"/>
          </a:xfrm>
          <a:custGeom>
            <a:avLst/>
            <a:gdLst/>
            <a:ahLst/>
            <a:cxnLst/>
            <a:rect l="0" t="0" r="0" b="0"/>
            <a:pathLst>
              <a:path w="12192001" h="6858001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62053C82-1388-42DA-940D-E2F562646CBC}"/>
              </a:ext>
            </a:extLst>
          </p:cNvPr>
          <p:cNvSpPr/>
          <p:nvPr/>
        </p:nvSpPr>
        <p:spPr>
          <a:xfrm>
            <a:off x="0" y="3962400"/>
            <a:ext cx="12192000" cy="289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771B8632-4130-4683-B2D0-290FA50745D3}"/>
              </a:ext>
            </a:extLst>
          </p:cNvPr>
          <p:cNvSpPr txBox="1"/>
          <p:nvPr/>
        </p:nvSpPr>
        <p:spPr>
          <a:xfrm>
            <a:off x="4264328" y="655802"/>
            <a:ext cx="3663345" cy="534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600" b="0" spc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5212D8A3-4DD2-4EC2-9C41-7F421CB0CC60}"/>
              </a:ext>
            </a:extLst>
          </p:cNvPr>
          <p:cNvGrpSpPr/>
          <p:nvPr/>
        </p:nvGrpSpPr>
        <p:grpSpPr>
          <a:xfrm>
            <a:off x="1159741" y="2220686"/>
            <a:ext cx="2743200" cy="3951514"/>
            <a:chOff x="914400" y="2220686"/>
            <a:chExt cx="2743200" cy="3951514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xmlns="" id="{864BD1CA-91A6-464D-A8EB-D85F86FFD737}"/>
                </a:ext>
              </a:extLst>
            </p:cNvPr>
            <p:cNvSpPr/>
            <p:nvPr/>
          </p:nvSpPr>
          <p:spPr>
            <a:xfrm>
              <a:off x="914400" y="2220686"/>
              <a:ext cx="2743200" cy="3951514"/>
            </a:xfrm>
            <a:prstGeom prst="roundRect">
              <a:avLst>
                <a:gd name="adj" fmla="val 4762"/>
              </a:avLst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xmlns="" id="{2A0FACE4-8C7D-4D47-BE52-9965A55589E0}"/>
                </a:ext>
              </a:extLst>
            </p:cNvPr>
            <p:cNvSpPr/>
            <p:nvPr/>
          </p:nvSpPr>
          <p:spPr>
            <a:xfrm>
              <a:off x="1328058" y="5410200"/>
              <a:ext cx="1904999" cy="432362"/>
            </a:xfrm>
            <a:prstGeom prst="roundRect">
              <a:avLst>
                <a:gd name="adj" fmla="val 50000"/>
              </a:avLst>
            </a:prstGeom>
            <a:solidFill>
              <a:srgbClr val="F23B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第一部分</a:t>
              </a: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xmlns="" id="{5AE71FA4-BBC0-43CA-B2CD-EA8406A8FC1D}"/>
                </a:ext>
              </a:extLst>
            </p:cNvPr>
            <p:cNvSpPr/>
            <p:nvPr/>
          </p:nvSpPr>
          <p:spPr>
            <a:xfrm>
              <a:off x="1071484" y="2604649"/>
              <a:ext cx="87716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本信息</a:t>
              </a: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F4FD9CFD-D4F1-4926-A7B6-E16E1D21CFEF}"/>
                </a:ext>
              </a:extLst>
            </p:cNvPr>
            <p:cNvSpPr/>
            <p:nvPr/>
          </p:nvSpPr>
          <p:spPr>
            <a:xfrm>
              <a:off x="1071484" y="3386952"/>
              <a:ext cx="2374604" cy="17727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xmlns="" id="{B7BC27AC-F025-4829-8566-7B2373205647}"/>
              </a:ext>
            </a:extLst>
          </p:cNvPr>
          <p:cNvGrpSpPr/>
          <p:nvPr/>
        </p:nvGrpSpPr>
        <p:grpSpPr>
          <a:xfrm>
            <a:off x="4720714" y="2220686"/>
            <a:ext cx="2743200" cy="3951514"/>
            <a:chOff x="914400" y="2220686"/>
            <a:chExt cx="2743200" cy="3951514"/>
          </a:xfrm>
        </p:grpSpPr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xmlns="" id="{7B0FB838-C0ED-488E-989B-E760F226A3E9}"/>
                </a:ext>
              </a:extLst>
            </p:cNvPr>
            <p:cNvSpPr/>
            <p:nvPr/>
          </p:nvSpPr>
          <p:spPr>
            <a:xfrm>
              <a:off x="914400" y="2220686"/>
              <a:ext cx="2743200" cy="3951514"/>
            </a:xfrm>
            <a:prstGeom prst="roundRect">
              <a:avLst>
                <a:gd name="adj" fmla="val 4762"/>
              </a:avLst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xmlns="" id="{19228B18-43F9-46B8-982F-8AD9F5746D80}"/>
                </a:ext>
              </a:extLst>
            </p:cNvPr>
            <p:cNvSpPr/>
            <p:nvPr/>
          </p:nvSpPr>
          <p:spPr>
            <a:xfrm>
              <a:off x="1328058" y="5410200"/>
              <a:ext cx="1904999" cy="432362"/>
            </a:xfrm>
            <a:prstGeom prst="roundRect">
              <a:avLst>
                <a:gd name="adj" fmla="val 50000"/>
              </a:avLst>
            </a:prstGeom>
            <a:solidFill>
              <a:srgbClr val="F23B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第二部分</a:t>
              </a: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xmlns="" id="{83E18095-A131-4D32-B5D3-9800404686AA}"/>
                </a:ext>
              </a:extLst>
            </p:cNvPr>
            <p:cNvSpPr/>
            <p:nvPr/>
          </p:nvSpPr>
          <p:spPr>
            <a:xfrm>
              <a:off x="1071484" y="2604649"/>
              <a:ext cx="87716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本信息</a:t>
              </a: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xmlns="" id="{75BBE74F-70D5-459E-9348-C945BDC872AF}"/>
                </a:ext>
              </a:extLst>
            </p:cNvPr>
            <p:cNvSpPr/>
            <p:nvPr/>
          </p:nvSpPr>
          <p:spPr>
            <a:xfrm>
              <a:off x="1071484" y="3386952"/>
              <a:ext cx="2374604" cy="17727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62CFA9C2-1669-46E1-9D02-6F013EADEB82}"/>
              </a:ext>
            </a:extLst>
          </p:cNvPr>
          <p:cNvGrpSpPr/>
          <p:nvPr/>
        </p:nvGrpSpPr>
        <p:grpSpPr>
          <a:xfrm>
            <a:off x="8281687" y="2220686"/>
            <a:ext cx="2743200" cy="3951514"/>
            <a:chOff x="914400" y="2220686"/>
            <a:chExt cx="2743200" cy="3951514"/>
          </a:xfrm>
        </p:grpSpPr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xmlns="" id="{EAF924D5-D9ED-4965-AD63-52EAB4ADBE5C}"/>
                </a:ext>
              </a:extLst>
            </p:cNvPr>
            <p:cNvSpPr/>
            <p:nvPr/>
          </p:nvSpPr>
          <p:spPr>
            <a:xfrm>
              <a:off x="914400" y="2220686"/>
              <a:ext cx="2743200" cy="3951514"/>
            </a:xfrm>
            <a:prstGeom prst="roundRect">
              <a:avLst>
                <a:gd name="adj" fmla="val 4762"/>
              </a:avLst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xmlns="" id="{E2AE13DA-55CD-4E82-9767-999AF214B1E1}"/>
                </a:ext>
              </a:extLst>
            </p:cNvPr>
            <p:cNvSpPr/>
            <p:nvPr/>
          </p:nvSpPr>
          <p:spPr>
            <a:xfrm>
              <a:off x="1328058" y="5410200"/>
              <a:ext cx="1904999" cy="432362"/>
            </a:xfrm>
            <a:prstGeom prst="roundRect">
              <a:avLst>
                <a:gd name="adj" fmla="val 50000"/>
              </a:avLst>
            </a:prstGeom>
            <a:solidFill>
              <a:srgbClr val="F23B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第三部分</a:t>
              </a: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xmlns="" id="{D2836334-FFBD-462D-8969-271A1672DB34}"/>
                </a:ext>
              </a:extLst>
            </p:cNvPr>
            <p:cNvSpPr/>
            <p:nvPr/>
          </p:nvSpPr>
          <p:spPr>
            <a:xfrm>
              <a:off x="1071484" y="2604649"/>
              <a:ext cx="87716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本信息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xmlns="" id="{F7204F35-7907-48F6-810A-C88AD6BDF38C}"/>
                </a:ext>
              </a:extLst>
            </p:cNvPr>
            <p:cNvSpPr/>
            <p:nvPr/>
          </p:nvSpPr>
          <p:spPr>
            <a:xfrm>
              <a:off x="1071484" y="3386952"/>
              <a:ext cx="2374604" cy="17727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117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5a3b61033db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96825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993649" y="2871216"/>
            <a:ext cx="243840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786128" y="2871216"/>
            <a:ext cx="390143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529838" y="2871216"/>
            <a:ext cx="469394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560062" y="2871216"/>
            <a:ext cx="554738" cy="111556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4675630" y="2871216"/>
            <a:ext cx="6013705" cy="1115568"/>
          </a:xfrm>
          <a:custGeom>
            <a:avLst/>
            <a:gdLst/>
            <a:ahLst/>
            <a:cxnLst/>
            <a:rect l="l" t="t" r="r" b="b"/>
            <a:pathLst>
              <a:path w="6013705" h="1115568">
                <a:moveTo>
                  <a:pt x="601521" y="662269"/>
                </a:moveTo>
                <a:lnTo>
                  <a:pt x="714481" y="662269"/>
                </a:lnTo>
                <a:lnTo>
                  <a:pt x="714481" y="740850"/>
                </a:lnTo>
                <a:lnTo>
                  <a:pt x="601521" y="740850"/>
                </a:lnTo>
                <a:close/>
                <a:moveTo>
                  <a:pt x="4709846" y="588599"/>
                </a:moveTo>
                <a:lnTo>
                  <a:pt x="4651730" y="616430"/>
                </a:lnTo>
                <a:cubicBezTo>
                  <a:pt x="4697568" y="706471"/>
                  <a:pt x="4738223" y="793783"/>
                  <a:pt x="4773694" y="878367"/>
                </a:cubicBezTo>
                <a:lnTo>
                  <a:pt x="4839178" y="849718"/>
                </a:lnTo>
                <a:cubicBezTo>
                  <a:pt x="4804799" y="774956"/>
                  <a:pt x="4761688" y="687917"/>
                  <a:pt x="4709846" y="588599"/>
                </a:cubicBezTo>
                <a:close/>
                <a:moveTo>
                  <a:pt x="4388973" y="588599"/>
                </a:moveTo>
                <a:cubicBezTo>
                  <a:pt x="4344772" y="692828"/>
                  <a:pt x="4300842" y="780141"/>
                  <a:pt x="4257186" y="850536"/>
                </a:cubicBezTo>
                <a:cubicBezTo>
                  <a:pt x="4280106" y="859813"/>
                  <a:pt x="4300024" y="869363"/>
                  <a:pt x="4316940" y="879186"/>
                </a:cubicBezTo>
                <a:cubicBezTo>
                  <a:pt x="4361142" y="801696"/>
                  <a:pt x="4405617" y="713019"/>
                  <a:pt x="4450365" y="613155"/>
                </a:cubicBezTo>
                <a:close/>
                <a:moveTo>
                  <a:pt x="4966054" y="555038"/>
                </a:moveTo>
                <a:lnTo>
                  <a:pt x="4966054" y="608244"/>
                </a:lnTo>
                <a:lnTo>
                  <a:pt x="5149410" y="608244"/>
                </a:lnTo>
                <a:lnTo>
                  <a:pt x="5149410" y="831710"/>
                </a:lnTo>
                <a:cubicBezTo>
                  <a:pt x="5118305" y="809336"/>
                  <a:pt x="5092658" y="779868"/>
                  <a:pt x="5072466" y="743306"/>
                </a:cubicBezTo>
                <a:cubicBezTo>
                  <a:pt x="5076286" y="712746"/>
                  <a:pt x="5079014" y="680550"/>
                  <a:pt x="5080652" y="646716"/>
                </a:cubicBezTo>
                <a:lnTo>
                  <a:pt x="5024172" y="646716"/>
                </a:lnTo>
                <a:cubicBezTo>
                  <a:pt x="5020897" y="759677"/>
                  <a:pt x="4999342" y="843169"/>
                  <a:pt x="4959506" y="897194"/>
                </a:cubicBezTo>
                <a:cubicBezTo>
                  <a:pt x="4972602" y="922842"/>
                  <a:pt x="4984608" y="948490"/>
                  <a:pt x="4995522" y="974138"/>
                </a:cubicBezTo>
                <a:cubicBezTo>
                  <a:pt x="5023898" y="928845"/>
                  <a:pt x="5045181" y="875366"/>
                  <a:pt x="5059369" y="813701"/>
                </a:cubicBezTo>
                <a:cubicBezTo>
                  <a:pt x="5117214" y="896103"/>
                  <a:pt x="5206982" y="938940"/>
                  <a:pt x="5328674" y="942214"/>
                </a:cubicBezTo>
                <a:cubicBezTo>
                  <a:pt x="5414348" y="949309"/>
                  <a:pt x="5554868" y="950400"/>
                  <a:pt x="5750230" y="945489"/>
                </a:cubicBezTo>
                <a:cubicBezTo>
                  <a:pt x="5759506" y="920386"/>
                  <a:pt x="5767146" y="898831"/>
                  <a:pt x="5773149" y="880823"/>
                </a:cubicBezTo>
                <a:cubicBezTo>
                  <a:pt x="5572876" y="889554"/>
                  <a:pt x="5424718" y="890918"/>
                  <a:pt x="5328674" y="884916"/>
                </a:cubicBezTo>
                <a:cubicBezTo>
                  <a:pt x="5281743" y="883824"/>
                  <a:pt x="5239996" y="875912"/>
                  <a:pt x="5203435" y="861178"/>
                </a:cubicBezTo>
                <a:lnTo>
                  <a:pt x="5203435" y="748217"/>
                </a:lnTo>
                <a:lnTo>
                  <a:pt x="5335222" y="748217"/>
                </a:lnTo>
                <a:lnTo>
                  <a:pt x="5335222" y="695011"/>
                </a:lnTo>
                <a:lnTo>
                  <a:pt x="5203435" y="695011"/>
                </a:lnTo>
                <a:lnTo>
                  <a:pt x="5203435" y="608244"/>
                </a:lnTo>
                <a:lnTo>
                  <a:pt x="5344226" y="608244"/>
                </a:lnTo>
                <a:lnTo>
                  <a:pt x="5344226" y="555038"/>
                </a:lnTo>
                <a:close/>
                <a:moveTo>
                  <a:pt x="601521" y="538667"/>
                </a:moveTo>
                <a:lnTo>
                  <a:pt x="714481" y="538667"/>
                </a:lnTo>
                <a:lnTo>
                  <a:pt x="714481" y="616430"/>
                </a:lnTo>
                <a:lnTo>
                  <a:pt x="601521" y="616430"/>
                </a:lnTo>
                <a:close/>
                <a:moveTo>
                  <a:pt x="834809" y="513292"/>
                </a:moveTo>
                <a:lnTo>
                  <a:pt x="834809" y="811246"/>
                </a:lnTo>
                <a:lnTo>
                  <a:pt x="887196" y="811246"/>
                </a:lnTo>
                <a:lnTo>
                  <a:pt x="887196" y="513292"/>
                </a:lnTo>
                <a:close/>
                <a:moveTo>
                  <a:pt x="549133" y="488735"/>
                </a:moveTo>
                <a:lnTo>
                  <a:pt x="549133" y="970864"/>
                </a:lnTo>
                <a:lnTo>
                  <a:pt x="601521" y="970864"/>
                </a:lnTo>
                <a:lnTo>
                  <a:pt x="601521" y="786689"/>
                </a:lnTo>
                <a:lnTo>
                  <a:pt x="714481" y="786689"/>
                </a:lnTo>
                <a:lnTo>
                  <a:pt x="714481" y="881641"/>
                </a:lnTo>
                <a:cubicBezTo>
                  <a:pt x="714481" y="903470"/>
                  <a:pt x="704659" y="914384"/>
                  <a:pt x="685013" y="914384"/>
                </a:cubicBezTo>
                <a:cubicBezTo>
                  <a:pt x="667005" y="914384"/>
                  <a:pt x="647087" y="913565"/>
                  <a:pt x="625259" y="911928"/>
                </a:cubicBezTo>
                <a:cubicBezTo>
                  <a:pt x="630170" y="933756"/>
                  <a:pt x="633990" y="950673"/>
                  <a:pt x="636719" y="962678"/>
                </a:cubicBezTo>
                <a:cubicBezTo>
                  <a:pt x="662367" y="963224"/>
                  <a:pt x="683649" y="963497"/>
                  <a:pt x="700566" y="963497"/>
                </a:cubicBezTo>
                <a:cubicBezTo>
                  <a:pt x="744768" y="963497"/>
                  <a:pt x="766869" y="939486"/>
                  <a:pt x="766869" y="891464"/>
                </a:cubicBezTo>
                <a:lnTo>
                  <a:pt x="766869" y="488735"/>
                </a:lnTo>
                <a:close/>
                <a:moveTo>
                  <a:pt x="960048" y="474001"/>
                </a:moveTo>
                <a:lnTo>
                  <a:pt x="960048" y="865270"/>
                </a:lnTo>
                <a:cubicBezTo>
                  <a:pt x="960048" y="893647"/>
                  <a:pt x="946678" y="907835"/>
                  <a:pt x="919939" y="907835"/>
                </a:cubicBezTo>
                <a:cubicBezTo>
                  <a:pt x="895382" y="907835"/>
                  <a:pt x="865914" y="905652"/>
                  <a:pt x="831535" y="901287"/>
                </a:cubicBezTo>
                <a:cubicBezTo>
                  <a:pt x="836446" y="922023"/>
                  <a:pt x="840266" y="942487"/>
                  <a:pt x="842995" y="962678"/>
                </a:cubicBezTo>
                <a:cubicBezTo>
                  <a:pt x="879011" y="964315"/>
                  <a:pt x="910935" y="964861"/>
                  <a:pt x="938765" y="964315"/>
                </a:cubicBezTo>
                <a:cubicBezTo>
                  <a:pt x="990062" y="963770"/>
                  <a:pt x="1015710" y="933210"/>
                  <a:pt x="1015710" y="872637"/>
                </a:cubicBezTo>
                <a:lnTo>
                  <a:pt x="1015710" y="474001"/>
                </a:lnTo>
                <a:close/>
                <a:moveTo>
                  <a:pt x="4312848" y="453537"/>
                </a:moveTo>
                <a:lnTo>
                  <a:pt x="4312848" y="510836"/>
                </a:lnTo>
                <a:lnTo>
                  <a:pt x="4535494" y="510836"/>
                </a:lnTo>
                <a:lnTo>
                  <a:pt x="4535494" y="832528"/>
                </a:lnTo>
                <a:cubicBezTo>
                  <a:pt x="4535494" y="872910"/>
                  <a:pt x="4519124" y="893101"/>
                  <a:pt x="4486381" y="893101"/>
                </a:cubicBezTo>
                <a:cubicBezTo>
                  <a:pt x="4455276" y="893101"/>
                  <a:pt x="4420897" y="890918"/>
                  <a:pt x="4383244" y="886553"/>
                </a:cubicBezTo>
                <a:cubicBezTo>
                  <a:pt x="4388154" y="912201"/>
                  <a:pt x="4391974" y="934847"/>
                  <a:pt x="4394703" y="954493"/>
                </a:cubicBezTo>
                <a:cubicBezTo>
                  <a:pt x="4437814" y="955584"/>
                  <a:pt x="4474103" y="955857"/>
                  <a:pt x="4503571" y="955311"/>
                </a:cubicBezTo>
                <a:cubicBezTo>
                  <a:pt x="4566326" y="955311"/>
                  <a:pt x="4597704" y="921205"/>
                  <a:pt x="4597704" y="852992"/>
                </a:cubicBezTo>
                <a:lnTo>
                  <a:pt x="4597704" y="510836"/>
                </a:lnTo>
                <a:lnTo>
                  <a:pt x="4823626" y="510836"/>
                </a:lnTo>
                <a:lnTo>
                  <a:pt x="4823626" y="453537"/>
                </a:lnTo>
                <a:close/>
                <a:moveTo>
                  <a:pt x="5516942" y="439622"/>
                </a:moveTo>
                <a:lnTo>
                  <a:pt x="5516942" y="539486"/>
                </a:lnTo>
                <a:cubicBezTo>
                  <a:pt x="5516942" y="621341"/>
                  <a:pt x="5502208" y="683005"/>
                  <a:pt x="5472740" y="724479"/>
                </a:cubicBezTo>
                <a:cubicBezTo>
                  <a:pt x="5443272" y="766498"/>
                  <a:pt x="5390338" y="800059"/>
                  <a:pt x="5313940" y="825161"/>
                </a:cubicBezTo>
                <a:cubicBezTo>
                  <a:pt x="5330856" y="841532"/>
                  <a:pt x="5345590" y="857630"/>
                  <a:pt x="5358142" y="873456"/>
                </a:cubicBezTo>
                <a:cubicBezTo>
                  <a:pt x="5436723" y="842896"/>
                  <a:pt x="5492384" y="801423"/>
                  <a:pt x="5525127" y="749036"/>
                </a:cubicBezTo>
                <a:cubicBezTo>
                  <a:pt x="5528401" y="743579"/>
                  <a:pt x="5531676" y="737849"/>
                  <a:pt x="5534950" y="731846"/>
                </a:cubicBezTo>
                <a:cubicBezTo>
                  <a:pt x="5598796" y="779868"/>
                  <a:pt x="5652548" y="824343"/>
                  <a:pt x="5696205" y="865270"/>
                </a:cubicBezTo>
                <a:lnTo>
                  <a:pt x="5740406" y="821887"/>
                </a:lnTo>
                <a:cubicBezTo>
                  <a:pt x="5700571" y="787508"/>
                  <a:pt x="5638632" y="740031"/>
                  <a:pt x="5554595" y="679458"/>
                </a:cubicBezTo>
                <a:cubicBezTo>
                  <a:pt x="5565509" y="641259"/>
                  <a:pt x="5570966" y="595420"/>
                  <a:pt x="5570966" y="541941"/>
                </a:cubicBezTo>
                <a:lnTo>
                  <a:pt x="5570966" y="439622"/>
                </a:lnTo>
                <a:close/>
                <a:moveTo>
                  <a:pt x="5070829" y="367589"/>
                </a:moveTo>
                <a:lnTo>
                  <a:pt x="5250911" y="367589"/>
                </a:lnTo>
                <a:lnTo>
                  <a:pt x="5250911" y="439622"/>
                </a:lnTo>
                <a:lnTo>
                  <a:pt x="5070829" y="439622"/>
                </a:lnTo>
                <a:close/>
                <a:moveTo>
                  <a:pt x="2364278" y="364315"/>
                </a:moveTo>
                <a:lnTo>
                  <a:pt x="2709299" y="364315"/>
                </a:lnTo>
                <a:cubicBezTo>
                  <a:pt x="2685288" y="503742"/>
                  <a:pt x="2628944" y="614656"/>
                  <a:pt x="2540268" y="697057"/>
                </a:cubicBezTo>
                <a:cubicBezTo>
                  <a:pt x="2447498" y="609472"/>
                  <a:pt x="2388835" y="498558"/>
                  <a:pt x="2364278" y="364315"/>
                </a:cubicBezTo>
                <a:close/>
                <a:moveTo>
                  <a:pt x="5070829" y="248080"/>
                </a:moveTo>
                <a:lnTo>
                  <a:pt x="5250911" y="248080"/>
                </a:lnTo>
                <a:lnTo>
                  <a:pt x="5250911" y="319294"/>
                </a:lnTo>
                <a:lnTo>
                  <a:pt x="5070829" y="319294"/>
                </a:lnTo>
                <a:close/>
                <a:moveTo>
                  <a:pt x="784059" y="231709"/>
                </a:moveTo>
                <a:cubicBezTo>
                  <a:pt x="818438" y="284096"/>
                  <a:pt x="858820" y="330481"/>
                  <a:pt x="905205" y="370863"/>
                </a:cubicBezTo>
                <a:lnTo>
                  <a:pt x="651453" y="370863"/>
                </a:lnTo>
                <a:cubicBezTo>
                  <a:pt x="698929" y="329390"/>
                  <a:pt x="743131" y="283005"/>
                  <a:pt x="784059" y="231709"/>
                </a:cubicBezTo>
                <a:close/>
                <a:moveTo>
                  <a:pt x="4350501" y="213701"/>
                </a:moveTo>
                <a:lnTo>
                  <a:pt x="4350501" y="271000"/>
                </a:lnTo>
                <a:lnTo>
                  <a:pt x="4785972" y="271000"/>
                </a:lnTo>
                <a:lnTo>
                  <a:pt x="4785972" y="213701"/>
                </a:lnTo>
                <a:close/>
                <a:moveTo>
                  <a:pt x="5345045" y="204697"/>
                </a:moveTo>
                <a:lnTo>
                  <a:pt x="5345045" y="257903"/>
                </a:lnTo>
                <a:lnTo>
                  <a:pt x="5507937" y="257903"/>
                </a:lnTo>
                <a:cubicBezTo>
                  <a:pt x="5504118" y="287916"/>
                  <a:pt x="5499478" y="319021"/>
                  <a:pt x="5494022" y="351218"/>
                </a:cubicBezTo>
                <a:lnTo>
                  <a:pt x="5375332" y="351218"/>
                </a:lnTo>
                <a:lnTo>
                  <a:pt x="5375332" y="698285"/>
                </a:lnTo>
                <a:lnTo>
                  <a:pt x="5429356" y="698285"/>
                </a:lnTo>
                <a:lnTo>
                  <a:pt x="5429356" y="404424"/>
                </a:lnTo>
                <a:lnTo>
                  <a:pt x="5658551" y="404424"/>
                </a:lnTo>
                <a:lnTo>
                  <a:pt x="5658551" y="698285"/>
                </a:lnTo>
                <a:lnTo>
                  <a:pt x="5712576" y="698285"/>
                </a:lnTo>
                <a:lnTo>
                  <a:pt x="5712576" y="351218"/>
                </a:lnTo>
                <a:lnTo>
                  <a:pt x="5552139" y="351218"/>
                </a:lnTo>
                <a:cubicBezTo>
                  <a:pt x="5558142" y="321204"/>
                  <a:pt x="5563599" y="290099"/>
                  <a:pt x="5568510" y="257903"/>
                </a:cubicBezTo>
                <a:lnTo>
                  <a:pt x="5755959" y="257903"/>
                </a:lnTo>
                <a:lnTo>
                  <a:pt x="5755959" y="204697"/>
                </a:lnTo>
                <a:close/>
                <a:moveTo>
                  <a:pt x="5016804" y="198967"/>
                </a:moveTo>
                <a:lnTo>
                  <a:pt x="5016804" y="514110"/>
                </a:lnTo>
                <a:lnTo>
                  <a:pt x="5070829" y="514110"/>
                </a:lnTo>
                <a:lnTo>
                  <a:pt x="5070829" y="488735"/>
                </a:lnTo>
                <a:lnTo>
                  <a:pt x="5250911" y="488735"/>
                </a:lnTo>
                <a:lnTo>
                  <a:pt x="5250911" y="514110"/>
                </a:lnTo>
                <a:lnTo>
                  <a:pt x="5304936" y="514110"/>
                </a:lnTo>
                <a:lnTo>
                  <a:pt x="5304936" y="198967"/>
                </a:lnTo>
                <a:close/>
                <a:moveTo>
                  <a:pt x="1470008" y="172773"/>
                </a:moveTo>
                <a:lnTo>
                  <a:pt x="1415983" y="211245"/>
                </a:lnTo>
                <a:cubicBezTo>
                  <a:pt x="1459366" y="236893"/>
                  <a:pt x="1502477" y="285461"/>
                  <a:pt x="1545315" y="356948"/>
                </a:cubicBezTo>
                <a:cubicBezTo>
                  <a:pt x="1483923" y="598421"/>
                  <a:pt x="1364687" y="774956"/>
                  <a:pt x="1187606" y="886553"/>
                </a:cubicBezTo>
                <a:cubicBezTo>
                  <a:pt x="1206160" y="905652"/>
                  <a:pt x="1222804" y="926116"/>
                  <a:pt x="1237538" y="947944"/>
                </a:cubicBezTo>
                <a:cubicBezTo>
                  <a:pt x="1409707" y="827617"/>
                  <a:pt x="1527443" y="658995"/>
                  <a:pt x="1590744" y="442078"/>
                </a:cubicBezTo>
                <a:cubicBezTo>
                  <a:pt x="1598657" y="458721"/>
                  <a:pt x="1606706" y="476184"/>
                  <a:pt x="1614892" y="494465"/>
                </a:cubicBezTo>
                <a:cubicBezTo>
                  <a:pt x="1716392" y="722569"/>
                  <a:pt x="1826897" y="872092"/>
                  <a:pt x="1946406" y="943033"/>
                </a:cubicBezTo>
                <a:lnTo>
                  <a:pt x="2003705" y="871000"/>
                </a:lnTo>
                <a:cubicBezTo>
                  <a:pt x="1884196" y="821887"/>
                  <a:pt x="1773419" y="685734"/>
                  <a:pt x="1671372" y="462541"/>
                </a:cubicBezTo>
                <a:cubicBezTo>
                  <a:pt x="1598248" y="307016"/>
                  <a:pt x="1531126" y="210427"/>
                  <a:pt x="1470008" y="172773"/>
                </a:cubicBezTo>
                <a:close/>
                <a:moveTo>
                  <a:pt x="752954" y="171136"/>
                </a:moveTo>
                <a:cubicBezTo>
                  <a:pt x="686378" y="267180"/>
                  <a:pt x="598792" y="346852"/>
                  <a:pt x="490197" y="410154"/>
                </a:cubicBezTo>
                <a:cubicBezTo>
                  <a:pt x="502749" y="422159"/>
                  <a:pt x="517210" y="438803"/>
                  <a:pt x="533581" y="460086"/>
                </a:cubicBezTo>
                <a:cubicBezTo>
                  <a:pt x="568506" y="437712"/>
                  <a:pt x="602067" y="413155"/>
                  <a:pt x="634263" y="386416"/>
                </a:cubicBezTo>
                <a:lnTo>
                  <a:pt x="634263" y="422432"/>
                </a:lnTo>
                <a:lnTo>
                  <a:pt x="918302" y="422432"/>
                </a:lnTo>
                <a:lnTo>
                  <a:pt x="918302" y="381504"/>
                </a:lnTo>
                <a:cubicBezTo>
                  <a:pt x="949952" y="407698"/>
                  <a:pt x="984332" y="431163"/>
                  <a:pt x="1021439" y="451900"/>
                </a:cubicBezTo>
                <a:cubicBezTo>
                  <a:pt x="1031262" y="436075"/>
                  <a:pt x="1045450" y="417248"/>
                  <a:pt x="1064004" y="395420"/>
                </a:cubicBezTo>
                <a:cubicBezTo>
                  <a:pt x="967961" y="353946"/>
                  <a:pt x="888015" y="285188"/>
                  <a:pt x="824168" y="189144"/>
                </a:cubicBezTo>
                <a:lnTo>
                  <a:pt x="838083" y="171136"/>
                </a:lnTo>
                <a:close/>
                <a:moveTo>
                  <a:pt x="4145044" y="165406"/>
                </a:moveTo>
                <a:lnTo>
                  <a:pt x="4145044" y="325843"/>
                </a:lnTo>
                <a:lnTo>
                  <a:pt x="4020624" y="325843"/>
                </a:lnTo>
                <a:lnTo>
                  <a:pt x="4020624" y="381504"/>
                </a:lnTo>
                <a:lnTo>
                  <a:pt x="4139314" y="381504"/>
                </a:lnTo>
                <a:cubicBezTo>
                  <a:pt x="4116940" y="483551"/>
                  <a:pt x="4075467" y="581232"/>
                  <a:pt x="4014894" y="674547"/>
                </a:cubicBezTo>
                <a:cubicBezTo>
                  <a:pt x="4025262" y="699104"/>
                  <a:pt x="4034266" y="723115"/>
                  <a:pt x="4041906" y="746580"/>
                </a:cubicBezTo>
                <a:cubicBezTo>
                  <a:pt x="4081742" y="689554"/>
                  <a:pt x="4116122" y="614110"/>
                  <a:pt x="4145044" y="520249"/>
                </a:cubicBezTo>
                <a:lnTo>
                  <a:pt x="4145044" y="963497"/>
                </a:lnTo>
                <a:lnTo>
                  <a:pt x="4202343" y="963497"/>
                </a:lnTo>
                <a:lnTo>
                  <a:pt x="4202343" y="531300"/>
                </a:lnTo>
                <a:cubicBezTo>
                  <a:pt x="4232356" y="561587"/>
                  <a:pt x="4260460" y="591600"/>
                  <a:pt x="4286654" y="621341"/>
                </a:cubicBezTo>
                <a:lnTo>
                  <a:pt x="4330037" y="576321"/>
                </a:lnTo>
                <a:cubicBezTo>
                  <a:pt x="4303298" y="548490"/>
                  <a:pt x="4272466" y="519567"/>
                  <a:pt x="4237540" y="489554"/>
                </a:cubicBezTo>
                <a:lnTo>
                  <a:pt x="4202343" y="526389"/>
                </a:lnTo>
                <a:lnTo>
                  <a:pt x="4202343" y="381504"/>
                </a:lnTo>
                <a:lnTo>
                  <a:pt x="4313666" y="381504"/>
                </a:lnTo>
                <a:lnTo>
                  <a:pt x="4313666" y="325843"/>
                </a:lnTo>
                <a:lnTo>
                  <a:pt x="4202343" y="325843"/>
                </a:lnTo>
                <a:lnTo>
                  <a:pt x="4202343" y="165406"/>
                </a:lnTo>
                <a:close/>
                <a:moveTo>
                  <a:pt x="364140" y="165406"/>
                </a:moveTo>
                <a:cubicBezTo>
                  <a:pt x="354317" y="210154"/>
                  <a:pt x="344768" y="252173"/>
                  <a:pt x="335491" y="291463"/>
                </a:cubicBezTo>
                <a:lnTo>
                  <a:pt x="250361" y="291463"/>
                </a:lnTo>
                <a:lnTo>
                  <a:pt x="250361" y="343851"/>
                </a:lnTo>
                <a:lnTo>
                  <a:pt x="322394" y="343851"/>
                </a:lnTo>
                <a:cubicBezTo>
                  <a:pt x="300020" y="433892"/>
                  <a:pt x="278465" y="508108"/>
                  <a:pt x="257728" y="566498"/>
                </a:cubicBezTo>
                <a:lnTo>
                  <a:pt x="257728" y="622978"/>
                </a:lnTo>
                <a:lnTo>
                  <a:pt x="388697" y="622978"/>
                </a:lnTo>
                <a:lnTo>
                  <a:pt x="388697" y="742487"/>
                </a:lnTo>
                <a:cubicBezTo>
                  <a:pt x="340675" y="748490"/>
                  <a:pt x="293199" y="753947"/>
                  <a:pt x="246268" y="758858"/>
                </a:cubicBezTo>
                <a:lnTo>
                  <a:pt x="255272" y="818613"/>
                </a:lnTo>
                <a:cubicBezTo>
                  <a:pt x="300020" y="811519"/>
                  <a:pt x="344495" y="804697"/>
                  <a:pt x="388697" y="798149"/>
                </a:cubicBezTo>
                <a:lnTo>
                  <a:pt x="388697" y="972501"/>
                </a:lnTo>
                <a:lnTo>
                  <a:pt x="442721" y="972501"/>
                </a:lnTo>
                <a:lnTo>
                  <a:pt x="442721" y="789963"/>
                </a:lnTo>
                <a:cubicBezTo>
                  <a:pt x="470007" y="786143"/>
                  <a:pt x="497564" y="782323"/>
                  <a:pt x="525395" y="778504"/>
                </a:cubicBezTo>
                <a:cubicBezTo>
                  <a:pt x="526487" y="761587"/>
                  <a:pt x="528397" y="742760"/>
                  <a:pt x="531125" y="722023"/>
                </a:cubicBezTo>
                <a:cubicBezTo>
                  <a:pt x="501112" y="726935"/>
                  <a:pt x="471644" y="731300"/>
                  <a:pt x="442721" y="735120"/>
                </a:cubicBezTo>
                <a:lnTo>
                  <a:pt x="442721" y="622978"/>
                </a:lnTo>
                <a:lnTo>
                  <a:pt x="521303" y="622978"/>
                </a:lnTo>
                <a:lnTo>
                  <a:pt x="521303" y="568954"/>
                </a:lnTo>
                <a:lnTo>
                  <a:pt x="442721" y="568954"/>
                </a:lnTo>
                <a:lnTo>
                  <a:pt x="442721" y="419977"/>
                </a:lnTo>
                <a:lnTo>
                  <a:pt x="388697" y="419977"/>
                </a:lnTo>
                <a:lnTo>
                  <a:pt x="388697" y="568954"/>
                </a:lnTo>
                <a:lnTo>
                  <a:pt x="315027" y="568954"/>
                </a:lnTo>
                <a:cubicBezTo>
                  <a:pt x="334126" y="507289"/>
                  <a:pt x="355682" y="432255"/>
                  <a:pt x="379693" y="343851"/>
                </a:cubicBezTo>
                <a:lnTo>
                  <a:pt x="541766" y="343851"/>
                </a:lnTo>
                <a:lnTo>
                  <a:pt x="541766" y="291463"/>
                </a:lnTo>
                <a:lnTo>
                  <a:pt x="393608" y="291463"/>
                </a:lnTo>
                <a:cubicBezTo>
                  <a:pt x="402885" y="255993"/>
                  <a:pt x="412708" y="218339"/>
                  <a:pt x="423076" y="178503"/>
                </a:cubicBezTo>
                <a:close/>
                <a:moveTo>
                  <a:pt x="3449273" y="159676"/>
                </a:moveTo>
                <a:lnTo>
                  <a:pt x="3449273" y="307016"/>
                </a:lnTo>
                <a:lnTo>
                  <a:pt x="3093201" y="307016"/>
                </a:lnTo>
                <a:lnTo>
                  <a:pt x="3093201" y="367589"/>
                </a:lnTo>
                <a:lnTo>
                  <a:pt x="3423488" y="367589"/>
                </a:lnTo>
                <a:cubicBezTo>
                  <a:pt x="3346544" y="509745"/>
                  <a:pt x="3230446" y="644533"/>
                  <a:pt x="3075193" y="771955"/>
                </a:cubicBezTo>
                <a:cubicBezTo>
                  <a:pt x="3089927" y="784506"/>
                  <a:pt x="3107935" y="800877"/>
                  <a:pt x="3129218" y="821068"/>
                </a:cubicBezTo>
                <a:cubicBezTo>
                  <a:pt x="3273011" y="692282"/>
                  <a:pt x="3379695" y="558585"/>
                  <a:pt x="3449273" y="419977"/>
                </a:cubicBezTo>
                <a:lnTo>
                  <a:pt x="3449273" y="744124"/>
                </a:lnTo>
                <a:lnTo>
                  <a:pt x="3255275" y="744124"/>
                </a:lnTo>
                <a:lnTo>
                  <a:pt x="3255275" y="801423"/>
                </a:lnTo>
                <a:lnTo>
                  <a:pt x="3449273" y="801423"/>
                </a:lnTo>
                <a:lnTo>
                  <a:pt x="3449273" y="969227"/>
                </a:lnTo>
                <a:lnTo>
                  <a:pt x="3513120" y="969227"/>
                </a:lnTo>
                <a:lnTo>
                  <a:pt x="3513120" y="801423"/>
                </a:lnTo>
                <a:lnTo>
                  <a:pt x="3700569" y="801423"/>
                </a:lnTo>
                <a:lnTo>
                  <a:pt x="3700569" y="744124"/>
                </a:lnTo>
                <a:lnTo>
                  <a:pt x="3513120" y="744124"/>
                </a:lnTo>
                <a:lnTo>
                  <a:pt x="3513120" y="419977"/>
                </a:lnTo>
                <a:cubicBezTo>
                  <a:pt x="3591701" y="579049"/>
                  <a:pt x="3697022" y="709472"/>
                  <a:pt x="3829082" y="811246"/>
                </a:cubicBezTo>
                <a:cubicBezTo>
                  <a:pt x="3852001" y="787235"/>
                  <a:pt x="3870555" y="768135"/>
                  <a:pt x="3884744" y="753947"/>
                </a:cubicBezTo>
                <a:cubicBezTo>
                  <a:pt x="3739314" y="659540"/>
                  <a:pt x="3623215" y="530754"/>
                  <a:pt x="3536449" y="367589"/>
                </a:cubicBezTo>
                <a:lnTo>
                  <a:pt x="3869191" y="367589"/>
                </a:lnTo>
                <a:lnTo>
                  <a:pt x="3869191" y="307016"/>
                </a:lnTo>
                <a:lnTo>
                  <a:pt x="3513120" y="307016"/>
                </a:lnTo>
                <a:lnTo>
                  <a:pt x="3513120" y="159676"/>
                </a:lnTo>
                <a:close/>
                <a:moveTo>
                  <a:pt x="2535766" y="159676"/>
                </a:moveTo>
                <a:lnTo>
                  <a:pt x="2472737" y="189144"/>
                </a:lnTo>
                <a:cubicBezTo>
                  <a:pt x="2488289" y="213155"/>
                  <a:pt x="2509845" y="251354"/>
                  <a:pt x="2537403" y="303742"/>
                </a:cubicBezTo>
                <a:lnTo>
                  <a:pt x="2144497" y="303742"/>
                </a:lnTo>
                <a:lnTo>
                  <a:pt x="2144497" y="364315"/>
                </a:lnTo>
                <a:lnTo>
                  <a:pt x="2298794" y="364315"/>
                </a:lnTo>
                <a:cubicBezTo>
                  <a:pt x="2325806" y="508108"/>
                  <a:pt x="2389108" y="633210"/>
                  <a:pt x="2488699" y="739622"/>
                </a:cubicBezTo>
                <a:cubicBezTo>
                  <a:pt x="2409845" y="797194"/>
                  <a:pt x="2292382" y="849445"/>
                  <a:pt x="2136311" y="896375"/>
                </a:cubicBezTo>
                <a:cubicBezTo>
                  <a:pt x="2154865" y="919841"/>
                  <a:pt x="2171236" y="941123"/>
                  <a:pt x="2185424" y="960223"/>
                </a:cubicBezTo>
                <a:cubicBezTo>
                  <a:pt x="2347225" y="901832"/>
                  <a:pt x="2464961" y="843988"/>
                  <a:pt x="2538631" y="786689"/>
                </a:cubicBezTo>
                <a:cubicBezTo>
                  <a:pt x="2612028" y="844806"/>
                  <a:pt x="2725670" y="900468"/>
                  <a:pt x="2879558" y="953674"/>
                </a:cubicBezTo>
                <a:cubicBezTo>
                  <a:pt x="2892655" y="934575"/>
                  <a:pt x="2911755" y="910837"/>
                  <a:pt x="2936857" y="882460"/>
                </a:cubicBezTo>
                <a:cubicBezTo>
                  <a:pt x="2778876" y="840441"/>
                  <a:pt x="2663597" y="792965"/>
                  <a:pt x="2591018" y="740031"/>
                </a:cubicBezTo>
                <a:cubicBezTo>
                  <a:pt x="2687335" y="645352"/>
                  <a:pt x="2750090" y="520113"/>
                  <a:pt x="2779286" y="364315"/>
                </a:cubicBezTo>
                <a:lnTo>
                  <a:pt x="2930309" y="364315"/>
                </a:lnTo>
                <a:lnTo>
                  <a:pt x="2930309" y="303742"/>
                </a:lnTo>
                <a:lnTo>
                  <a:pt x="2545588" y="303742"/>
                </a:lnTo>
                <a:lnTo>
                  <a:pt x="2604524" y="274274"/>
                </a:lnTo>
                <a:cubicBezTo>
                  <a:pt x="2573965" y="221341"/>
                  <a:pt x="2551045" y="183141"/>
                  <a:pt x="2535766" y="159676"/>
                </a:cubicBezTo>
                <a:close/>
                <a:moveTo>
                  <a:pt x="0" y="0"/>
                </a:moveTo>
                <a:lnTo>
                  <a:pt x="6013705" y="0"/>
                </a:lnTo>
                <a:lnTo>
                  <a:pt x="6013705" y="1115568"/>
                </a:lnTo>
                <a:lnTo>
                  <a:pt x="0" y="111556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3D325C32-85B2-4B51-8B03-CF94CA860D51}"/>
              </a:ext>
            </a:extLst>
          </p:cNvPr>
          <p:cNvSpPr txBox="1"/>
          <p:nvPr/>
        </p:nvSpPr>
        <p:spPr>
          <a:xfrm>
            <a:off x="4675630" y="1545190"/>
            <a:ext cx="342595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500" i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PART.   2</a:t>
            </a:r>
            <a:endParaRPr lang="zh-CN" altLang="en-US" sz="5500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36CBDE7A-1CE4-4FD2-AE7A-A8D75D3DADD8}"/>
              </a:ext>
            </a:extLst>
          </p:cNvPr>
          <p:cNvSpPr/>
          <p:nvPr/>
        </p:nvSpPr>
        <p:spPr>
          <a:xfrm>
            <a:off x="4675630" y="4508937"/>
            <a:ext cx="6013705" cy="1023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025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0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图片 2">
            <a:extLst>
              <a:ext uri="{FF2B5EF4-FFF2-40B4-BE49-F238E27FC236}">
                <a16:creationId xmlns:a16="http://schemas.microsoft.com/office/drawing/2014/main" xmlns="" id="{6CCDB0C8-BBE6-45AB-868A-9D7739A22B9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65580" cy="6858001"/>
          </a:xfrm>
          <a:custGeom>
            <a:avLst/>
            <a:gdLst/>
            <a:ahLst/>
            <a:cxnLst/>
            <a:rect l="0" t="0" r="0" b="0"/>
            <a:pathLst>
              <a:path w="12192001" h="6858001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771B8632-4130-4683-B2D0-290FA50745D3}"/>
              </a:ext>
            </a:extLst>
          </p:cNvPr>
          <p:cNvSpPr txBox="1"/>
          <p:nvPr/>
        </p:nvSpPr>
        <p:spPr>
          <a:xfrm>
            <a:off x="937342" y="1015030"/>
            <a:ext cx="3663345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400" b="0" spc="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dirty="0"/>
              <a:t>点击此处添加文本信息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1ABEFF5F-B0CA-49E7-89CD-06F193FFE19D}"/>
              </a:ext>
            </a:extLst>
          </p:cNvPr>
          <p:cNvGrpSpPr/>
          <p:nvPr/>
        </p:nvGrpSpPr>
        <p:grpSpPr>
          <a:xfrm>
            <a:off x="1000532" y="2397448"/>
            <a:ext cx="5095468" cy="888833"/>
            <a:chOff x="5968388" y="1849847"/>
            <a:chExt cx="5095468" cy="888833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xmlns="" id="{1E2DC31F-47EE-4A65-B1C1-D605BF3C6B72}"/>
                </a:ext>
              </a:extLst>
            </p:cNvPr>
            <p:cNvSpPr/>
            <p:nvPr/>
          </p:nvSpPr>
          <p:spPr>
            <a:xfrm>
              <a:off x="6775191" y="1849847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添加文本信息</a:t>
              </a: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xmlns="" id="{38A9F2B8-EA1E-4E05-9B30-0055FFA83A02}"/>
                </a:ext>
              </a:extLst>
            </p:cNvPr>
            <p:cNvSpPr/>
            <p:nvPr/>
          </p:nvSpPr>
          <p:spPr>
            <a:xfrm>
              <a:off x="6775191" y="2188401"/>
              <a:ext cx="4288665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xmlns="" id="{1203773F-9CDB-4EDD-AE17-6852D2B7AD10}"/>
                </a:ext>
              </a:extLst>
            </p:cNvPr>
            <p:cNvGrpSpPr/>
            <p:nvPr/>
          </p:nvGrpSpPr>
          <p:grpSpPr>
            <a:xfrm>
              <a:off x="5968388" y="1866869"/>
              <a:ext cx="650241" cy="650241"/>
              <a:chOff x="5933637" y="1608184"/>
              <a:chExt cx="827314" cy="827314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xmlns="" id="{5517078E-D137-4EDC-ABBF-3FDDE95FA9A3}"/>
                  </a:ext>
                </a:extLst>
              </p:cNvPr>
              <p:cNvSpPr/>
              <p:nvPr/>
            </p:nvSpPr>
            <p:spPr>
              <a:xfrm>
                <a:off x="5933637" y="1608184"/>
                <a:ext cx="827314" cy="8273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3" name="gearwheels-couple_31785">
                <a:extLst>
                  <a:ext uri="{FF2B5EF4-FFF2-40B4-BE49-F238E27FC236}">
                    <a16:creationId xmlns:a16="http://schemas.microsoft.com/office/drawing/2014/main" xmlns="" id="{5900820E-BA36-421B-92D7-33863AC30B7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163491" y="1838289"/>
                <a:ext cx="367609" cy="367104"/>
              </a:xfrm>
              <a:custGeom>
                <a:avLst/>
                <a:gdLst>
                  <a:gd name="connsiteX0" fmla="*/ 320375 w 603265"/>
                  <a:gd name="connsiteY0" fmla="*/ 466997 h 602437"/>
                  <a:gd name="connsiteX1" fmla="*/ 516700 w 603265"/>
                  <a:gd name="connsiteY1" fmla="*/ 466997 h 602437"/>
                  <a:gd name="connsiteX2" fmla="*/ 516700 w 603265"/>
                  <a:gd name="connsiteY2" fmla="*/ 516078 h 602437"/>
                  <a:gd name="connsiteX3" fmla="*/ 320375 w 603265"/>
                  <a:gd name="connsiteY3" fmla="*/ 516078 h 602437"/>
                  <a:gd name="connsiteX4" fmla="*/ 320375 w 603265"/>
                  <a:gd name="connsiteY4" fmla="*/ 390787 h 602437"/>
                  <a:gd name="connsiteX5" fmla="*/ 516700 w 603265"/>
                  <a:gd name="connsiteY5" fmla="*/ 390787 h 602437"/>
                  <a:gd name="connsiteX6" fmla="*/ 516700 w 603265"/>
                  <a:gd name="connsiteY6" fmla="*/ 439868 h 602437"/>
                  <a:gd name="connsiteX7" fmla="*/ 320375 w 603265"/>
                  <a:gd name="connsiteY7" fmla="*/ 439868 h 602437"/>
                  <a:gd name="connsiteX8" fmla="*/ 320375 w 603265"/>
                  <a:gd name="connsiteY8" fmla="*/ 314783 h 602437"/>
                  <a:gd name="connsiteX9" fmla="*/ 516700 w 603265"/>
                  <a:gd name="connsiteY9" fmla="*/ 314783 h 602437"/>
                  <a:gd name="connsiteX10" fmla="*/ 516700 w 603265"/>
                  <a:gd name="connsiteY10" fmla="*/ 363864 h 602437"/>
                  <a:gd name="connsiteX11" fmla="*/ 320375 w 603265"/>
                  <a:gd name="connsiteY11" fmla="*/ 363864 h 602437"/>
                  <a:gd name="connsiteX12" fmla="*/ 320375 w 603265"/>
                  <a:gd name="connsiteY12" fmla="*/ 238573 h 602437"/>
                  <a:gd name="connsiteX13" fmla="*/ 516700 w 603265"/>
                  <a:gd name="connsiteY13" fmla="*/ 238573 h 602437"/>
                  <a:gd name="connsiteX14" fmla="*/ 516700 w 603265"/>
                  <a:gd name="connsiteY14" fmla="*/ 287654 h 602437"/>
                  <a:gd name="connsiteX15" fmla="*/ 320375 w 603265"/>
                  <a:gd name="connsiteY15" fmla="*/ 287654 h 602437"/>
                  <a:gd name="connsiteX16" fmla="*/ 320375 w 603265"/>
                  <a:gd name="connsiteY16" fmla="*/ 162569 h 602437"/>
                  <a:gd name="connsiteX17" fmla="*/ 516700 w 603265"/>
                  <a:gd name="connsiteY17" fmla="*/ 162569 h 602437"/>
                  <a:gd name="connsiteX18" fmla="*/ 516700 w 603265"/>
                  <a:gd name="connsiteY18" fmla="*/ 210201 h 602437"/>
                  <a:gd name="connsiteX19" fmla="*/ 320375 w 603265"/>
                  <a:gd name="connsiteY19" fmla="*/ 210201 h 602437"/>
                  <a:gd name="connsiteX20" fmla="*/ 320375 w 603265"/>
                  <a:gd name="connsiteY20" fmla="*/ 86358 h 602437"/>
                  <a:gd name="connsiteX21" fmla="*/ 516700 w 603265"/>
                  <a:gd name="connsiteY21" fmla="*/ 86358 h 602437"/>
                  <a:gd name="connsiteX22" fmla="*/ 516700 w 603265"/>
                  <a:gd name="connsiteY22" fmla="*/ 134197 h 602437"/>
                  <a:gd name="connsiteX23" fmla="*/ 320375 w 603265"/>
                  <a:gd name="connsiteY23" fmla="*/ 134197 h 602437"/>
                  <a:gd name="connsiteX24" fmla="*/ 86565 w 603265"/>
                  <a:gd name="connsiteY24" fmla="*/ 86358 h 602437"/>
                  <a:gd name="connsiteX25" fmla="*/ 281648 w 603265"/>
                  <a:gd name="connsiteY25" fmla="*/ 86358 h 602437"/>
                  <a:gd name="connsiteX26" fmla="*/ 281648 w 603265"/>
                  <a:gd name="connsiteY26" fmla="*/ 516078 h 602437"/>
                  <a:gd name="connsiteX27" fmla="*/ 86565 w 603265"/>
                  <a:gd name="connsiteY27" fmla="*/ 516078 h 602437"/>
                  <a:gd name="connsiteX28" fmla="*/ 34878 w 603265"/>
                  <a:gd name="connsiteY28" fmla="*/ 34831 h 602437"/>
                  <a:gd name="connsiteX29" fmla="*/ 34878 w 603265"/>
                  <a:gd name="connsiteY29" fmla="*/ 567607 h 602437"/>
                  <a:gd name="connsiteX30" fmla="*/ 568387 w 603265"/>
                  <a:gd name="connsiteY30" fmla="*/ 567607 h 602437"/>
                  <a:gd name="connsiteX31" fmla="*/ 568387 w 603265"/>
                  <a:gd name="connsiteY31" fmla="*/ 34831 h 602437"/>
                  <a:gd name="connsiteX32" fmla="*/ 0 w 603265"/>
                  <a:gd name="connsiteY32" fmla="*/ 0 h 602437"/>
                  <a:gd name="connsiteX33" fmla="*/ 603265 w 603265"/>
                  <a:gd name="connsiteY33" fmla="*/ 0 h 602437"/>
                  <a:gd name="connsiteX34" fmla="*/ 603265 w 603265"/>
                  <a:gd name="connsiteY34" fmla="*/ 602437 h 602437"/>
                  <a:gd name="connsiteX35" fmla="*/ 0 w 603265"/>
                  <a:gd name="connsiteY35" fmla="*/ 602437 h 602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603265" h="602437">
                    <a:moveTo>
                      <a:pt x="320375" y="466997"/>
                    </a:moveTo>
                    <a:lnTo>
                      <a:pt x="516700" y="466997"/>
                    </a:lnTo>
                    <a:lnTo>
                      <a:pt x="516700" y="516078"/>
                    </a:lnTo>
                    <a:lnTo>
                      <a:pt x="320375" y="516078"/>
                    </a:lnTo>
                    <a:close/>
                    <a:moveTo>
                      <a:pt x="320375" y="390787"/>
                    </a:moveTo>
                    <a:lnTo>
                      <a:pt x="516700" y="390787"/>
                    </a:lnTo>
                    <a:lnTo>
                      <a:pt x="516700" y="439868"/>
                    </a:lnTo>
                    <a:lnTo>
                      <a:pt x="320375" y="439868"/>
                    </a:lnTo>
                    <a:close/>
                    <a:moveTo>
                      <a:pt x="320375" y="314783"/>
                    </a:moveTo>
                    <a:lnTo>
                      <a:pt x="516700" y="314783"/>
                    </a:lnTo>
                    <a:lnTo>
                      <a:pt x="516700" y="363864"/>
                    </a:lnTo>
                    <a:lnTo>
                      <a:pt x="320375" y="363864"/>
                    </a:lnTo>
                    <a:close/>
                    <a:moveTo>
                      <a:pt x="320375" y="238573"/>
                    </a:moveTo>
                    <a:lnTo>
                      <a:pt x="516700" y="238573"/>
                    </a:lnTo>
                    <a:lnTo>
                      <a:pt x="516700" y="287654"/>
                    </a:lnTo>
                    <a:lnTo>
                      <a:pt x="320375" y="287654"/>
                    </a:lnTo>
                    <a:close/>
                    <a:moveTo>
                      <a:pt x="320375" y="162569"/>
                    </a:moveTo>
                    <a:lnTo>
                      <a:pt x="516700" y="162569"/>
                    </a:lnTo>
                    <a:lnTo>
                      <a:pt x="516700" y="210201"/>
                    </a:lnTo>
                    <a:lnTo>
                      <a:pt x="320375" y="210201"/>
                    </a:lnTo>
                    <a:close/>
                    <a:moveTo>
                      <a:pt x="320375" y="86358"/>
                    </a:moveTo>
                    <a:lnTo>
                      <a:pt x="516700" y="86358"/>
                    </a:lnTo>
                    <a:lnTo>
                      <a:pt x="516700" y="134197"/>
                    </a:lnTo>
                    <a:lnTo>
                      <a:pt x="320375" y="134197"/>
                    </a:lnTo>
                    <a:close/>
                    <a:moveTo>
                      <a:pt x="86565" y="86358"/>
                    </a:moveTo>
                    <a:lnTo>
                      <a:pt x="281648" y="86358"/>
                    </a:lnTo>
                    <a:lnTo>
                      <a:pt x="281648" y="516078"/>
                    </a:lnTo>
                    <a:lnTo>
                      <a:pt x="86565" y="516078"/>
                    </a:lnTo>
                    <a:close/>
                    <a:moveTo>
                      <a:pt x="34878" y="34831"/>
                    </a:moveTo>
                    <a:lnTo>
                      <a:pt x="34878" y="567607"/>
                    </a:lnTo>
                    <a:lnTo>
                      <a:pt x="568387" y="567607"/>
                    </a:lnTo>
                    <a:lnTo>
                      <a:pt x="568387" y="34831"/>
                    </a:lnTo>
                    <a:close/>
                    <a:moveTo>
                      <a:pt x="0" y="0"/>
                    </a:moveTo>
                    <a:lnTo>
                      <a:pt x="603265" y="0"/>
                    </a:lnTo>
                    <a:lnTo>
                      <a:pt x="603265" y="602437"/>
                    </a:lnTo>
                    <a:lnTo>
                      <a:pt x="0" y="602437"/>
                    </a:lnTo>
                    <a:close/>
                  </a:path>
                </a:pathLst>
              </a:custGeom>
              <a:solidFill>
                <a:srgbClr val="060018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CF3CFCAC-F0D1-4109-94C4-193A5B4F92EB}"/>
              </a:ext>
            </a:extLst>
          </p:cNvPr>
          <p:cNvGrpSpPr/>
          <p:nvPr/>
        </p:nvGrpSpPr>
        <p:grpSpPr>
          <a:xfrm>
            <a:off x="1000532" y="3796891"/>
            <a:ext cx="4964839" cy="906164"/>
            <a:chOff x="6096000" y="1866869"/>
            <a:chExt cx="4964839" cy="906164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xmlns="" id="{9F8DA86C-AF46-48E4-8DEC-5E8ECF627DDC}"/>
                </a:ext>
              </a:extLst>
            </p:cNvPr>
            <p:cNvSpPr/>
            <p:nvPr/>
          </p:nvSpPr>
          <p:spPr>
            <a:xfrm>
              <a:off x="6851767" y="1884200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添加文本信息</a:t>
              </a: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xmlns="" id="{F7D6222B-574A-4CB3-A96F-D8572D59C71E}"/>
                </a:ext>
              </a:extLst>
            </p:cNvPr>
            <p:cNvSpPr/>
            <p:nvPr/>
          </p:nvSpPr>
          <p:spPr>
            <a:xfrm>
              <a:off x="6851767" y="2222754"/>
              <a:ext cx="4209072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xmlns="" id="{FBA2BE95-94DF-4E77-A1C5-836FCB618FCD}"/>
                </a:ext>
              </a:extLst>
            </p:cNvPr>
            <p:cNvGrpSpPr/>
            <p:nvPr/>
          </p:nvGrpSpPr>
          <p:grpSpPr>
            <a:xfrm>
              <a:off x="6096000" y="1866869"/>
              <a:ext cx="650241" cy="650241"/>
              <a:chOff x="6096000" y="1608184"/>
              <a:chExt cx="827314" cy="827314"/>
            </a:xfrm>
          </p:grpSpPr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xmlns="" id="{7DC75566-2E9E-45F5-9BE8-47F872D980EB}"/>
                  </a:ext>
                </a:extLst>
              </p:cNvPr>
              <p:cNvSpPr/>
              <p:nvPr/>
            </p:nvSpPr>
            <p:spPr>
              <a:xfrm>
                <a:off x="6096000" y="1608184"/>
                <a:ext cx="827314" cy="8273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62" name="gearwheels-couple_31785">
                <a:extLst>
                  <a:ext uri="{FF2B5EF4-FFF2-40B4-BE49-F238E27FC236}">
                    <a16:creationId xmlns:a16="http://schemas.microsoft.com/office/drawing/2014/main" xmlns="" id="{5CDC4586-4193-4ADE-95CA-792D19F448A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25853" y="1849198"/>
                <a:ext cx="367609" cy="345284"/>
              </a:xfrm>
              <a:custGeom>
                <a:avLst/>
                <a:gdLst>
                  <a:gd name="connsiteX0" fmla="*/ 32659 w 605155"/>
                  <a:gd name="connsiteY0" fmla="*/ 268855 h 568405"/>
                  <a:gd name="connsiteX1" fmla="*/ 230567 w 605155"/>
                  <a:gd name="connsiteY1" fmla="*/ 268855 h 568405"/>
                  <a:gd name="connsiteX2" fmla="*/ 263421 w 605155"/>
                  <a:gd name="connsiteY2" fmla="*/ 301654 h 568405"/>
                  <a:gd name="connsiteX3" fmla="*/ 263421 w 605155"/>
                  <a:gd name="connsiteY3" fmla="*/ 306535 h 568405"/>
                  <a:gd name="connsiteX4" fmla="*/ 230567 w 605155"/>
                  <a:gd name="connsiteY4" fmla="*/ 339138 h 568405"/>
                  <a:gd name="connsiteX5" fmla="*/ 32659 w 605155"/>
                  <a:gd name="connsiteY5" fmla="*/ 339138 h 568405"/>
                  <a:gd name="connsiteX6" fmla="*/ 0 w 605155"/>
                  <a:gd name="connsiteY6" fmla="*/ 306535 h 568405"/>
                  <a:gd name="connsiteX7" fmla="*/ 0 w 605155"/>
                  <a:gd name="connsiteY7" fmla="*/ 301654 h 568405"/>
                  <a:gd name="connsiteX8" fmla="*/ 32659 w 605155"/>
                  <a:gd name="connsiteY8" fmla="*/ 268855 h 568405"/>
                  <a:gd name="connsiteX9" fmla="*/ 355879 w 605155"/>
                  <a:gd name="connsiteY9" fmla="*/ 255376 h 568405"/>
                  <a:gd name="connsiteX10" fmla="*/ 450137 w 605155"/>
                  <a:gd name="connsiteY10" fmla="*/ 315717 h 568405"/>
                  <a:gd name="connsiteX11" fmla="*/ 336323 w 605155"/>
                  <a:gd name="connsiteY11" fmla="*/ 468423 h 568405"/>
                  <a:gd name="connsiteX12" fmla="*/ 325177 w 605155"/>
                  <a:gd name="connsiteY12" fmla="*/ 478773 h 568405"/>
                  <a:gd name="connsiteX13" fmla="*/ 322243 w 605155"/>
                  <a:gd name="connsiteY13" fmla="*/ 480531 h 568405"/>
                  <a:gd name="connsiteX14" fmla="*/ 311879 w 605155"/>
                  <a:gd name="connsiteY14" fmla="*/ 525444 h 568405"/>
                  <a:gd name="connsiteX15" fmla="*/ 307186 w 605155"/>
                  <a:gd name="connsiteY15" fmla="*/ 532474 h 568405"/>
                  <a:gd name="connsiteX16" fmla="*/ 306794 w 605155"/>
                  <a:gd name="connsiteY16" fmla="*/ 532474 h 568405"/>
                  <a:gd name="connsiteX17" fmla="*/ 235221 w 605155"/>
                  <a:gd name="connsiteY17" fmla="*/ 560985 h 568405"/>
                  <a:gd name="connsiteX18" fmla="*/ 227790 w 605155"/>
                  <a:gd name="connsiteY18" fmla="*/ 566452 h 568405"/>
                  <a:gd name="connsiteX19" fmla="*/ 221728 w 605155"/>
                  <a:gd name="connsiteY19" fmla="*/ 568405 h 568405"/>
                  <a:gd name="connsiteX20" fmla="*/ 221532 w 605155"/>
                  <a:gd name="connsiteY20" fmla="*/ 568210 h 568405"/>
                  <a:gd name="connsiteX21" fmla="*/ 217816 w 605155"/>
                  <a:gd name="connsiteY21" fmla="*/ 568405 h 568405"/>
                  <a:gd name="connsiteX22" fmla="*/ 39665 w 605155"/>
                  <a:gd name="connsiteY22" fmla="*/ 568405 h 568405"/>
                  <a:gd name="connsiteX23" fmla="*/ 15807 w 605155"/>
                  <a:gd name="connsiteY23" fmla="*/ 544972 h 568405"/>
                  <a:gd name="connsiteX24" fmla="*/ 39665 w 605155"/>
                  <a:gd name="connsiteY24" fmla="*/ 521539 h 568405"/>
                  <a:gd name="connsiteX25" fmla="*/ 217816 w 605155"/>
                  <a:gd name="connsiteY25" fmla="*/ 521539 h 568405"/>
                  <a:gd name="connsiteX26" fmla="*/ 220359 w 605155"/>
                  <a:gd name="connsiteY26" fmla="*/ 521539 h 568405"/>
                  <a:gd name="connsiteX27" fmla="*/ 214883 w 605155"/>
                  <a:gd name="connsiteY27" fmla="*/ 472720 h 568405"/>
                  <a:gd name="connsiteX28" fmla="*/ 214883 w 605155"/>
                  <a:gd name="connsiteY28" fmla="*/ 472524 h 568405"/>
                  <a:gd name="connsiteX29" fmla="*/ 214883 w 605155"/>
                  <a:gd name="connsiteY29" fmla="*/ 472134 h 568405"/>
                  <a:gd name="connsiteX30" fmla="*/ 219381 w 605155"/>
                  <a:gd name="connsiteY30" fmla="*/ 465104 h 568405"/>
                  <a:gd name="connsiteX31" fmla="*/ 256341 w 605155"/>
                  <a:gd name="connsiteY31" fmla="*/ 437570 h 568405"/>
                  <a:gd name="connsiteX32" fmla="*/ 256928 w 605155"/>
                  <a:gd name="connsiteY32" fmla="*/ 434250 h 568405"/>
                  <a:gd name="connsiteX33" fmla="*/ 262012 w 605155"/>
                  <a:gd name="connsiteY33" fmla="*/ 419799 h 568405"/>
                  <a:gd name="connsiteX34" fmla="*/ 32659 w 605155"/>
                  <a:gd name="connsiteY34" fmla="*/ 151716 h 568405"/>
                  <a:gd name="connsiteX35" fmla="*/ 230567 w 605155"/>
                  <a:gd name="connsiteY35" fmla="*/ 151716 h 568405"/>
                  <a:gd name="connsiteX36" fmla="*/ 263421 w 605155"/>
                  <a:gd name="connsiteY36" fmla="*/ 184514 h 568405"/>
                  <a:gd name="connsiteX37" fmla="*/ 263421 w 605155"/>
                  <a:gd name="connsiteY37" fmla="*/ 189395 h 568405"/>
                  <a:gd name="connsiteX38" fmla="*/ 230567 w 605155"/>
                  <a:gd name="connsiteY38" fmla="*/ 221999 h 568405"/>
                  <a:gd name="connsiteX39" fmla="*/ 32659 w 605155"/>
                  <a:gd name="connsiteY39" fmla="*/ 221999 h 568405"/>
                  <a:gd name="connsiteX40" fmla="*/ 0 w 605155"/>
                  <a:gd name="connsiteY40" fmla="*/ 189395 h 568405"/>
                  <a:gd name="connsiteX41" fmla="*/ 0 w 605155"/>
                  <a:gd name="connsiteY41" fmla="*/ 184514 h 568405"/>
                  <a:gd name="connsiteX42" fmla="*/ 32659 w 605155"/>
                  <a:gd name="connsiteY42" fmla="*/ 151716 h 568405"/>
                  <a:gd name="connsiteX43" fmla="*/ 32659 w 605155"/>
                  <a:gd name="connsiteY43" fmla="*/ 31966 h 568405"/>
                  <a:gd name="connsiteX44" fmla="*/ 230567 w 605155"/>
                  <a:gd name="connsiteY44" fmla="*/ 31966 h 568405"/>
                  <a:gd name="connsiteX45" fmla="*/ 263421 w 605155"/>
                  <a:gd name="connsiteY45" fmla="*/ 64602 h 568405"/>
                  <a:gd name="connsiteX46" fmla="*/ 263421 w 605155"/>
                  <a:gd name="connsiteY46" fmla="*/ 69683 h 568405"/>
                  <a:gd name="connsiteX47" fmla="*/ 230567 w 605155"/>
                  <a:gd name="connsiteY47" fmla="*/ 102320 h 568405"/>
                  <a:gd name="connsiteX48" fmla="*/ 32659 w 605155"/>
                  <a:gd name="connsiteY48" fmla="*/ 102320 h 568405"/>
                  <a:gd name="connsiteX49" fmla="*/ 0 w 605155"/>
                  <a:gd name="connsiteY49" fmla="*/ 69683 h 568405"/>
                  <a:gd name="connsiteX50" fmla="*/ 0 w 605155"/>
                  <a:gd name="connsiteY50" fmla="*/ 64602 h 568405"/>
                  <a:gd name="connsiteX51" fmla="*/ 32659 w 605155"/>
                  <a:gd name="connsiteY51" fmla="*/ 31966 h 568405"/>
                  <a:gd name="connsiteX52" fmla="*/ 561414 w 605155"/>
                  <a:gd name="connsiteY52" fmla="*/ 0 h 568405"/>
                  <a:gd name="connsiteX53" fmla="*/ 585463 w 605155"/>
                  <a:gd name="connsiteY53" fmla="*/ 7029 h 568405"/>
                  <a:gd name="connsiteX54" fmla="*/ 604234 w 605155"/>
                  <a:gd name="connsiteY54" fmla="*/ 34754 h 568405"/>
                  <a:gd name="connsiteX55" fmla="*/ 597977 w 605155"/>
                  <a:gd name="connsiteY55" fmla="*/ 67555 h 568405"/>
                  <a:gd name="connsiteX56" fmla="*/ 586245 w 605155"/>
                  <a:gd name="connsiteY56" fmla="*/ 85713 h 568405"/>
                  <a:gd name="connsiteX57" fmla="*/ 577447 w 605155"/>
                  <a:gd name="connsiteY57" fmla="*/ 132182 h 568405"/>
                  <a:gd name="connsiteX58" fmla="*/ 568061 w 605155"/>
                  <a:gd name="connsiteY58" fmla="*/ 146630 h 568405"/>
                  <a:gd name="connsiteX59" fmla="*/ 562782 w 605155"/>
                  <a:gd name="connsiteY59" fmla="*/ 154440 h 568405"/>
                  <a:gd name="connsiteX60" fmla="*/ 488091 w 605155"/>
                  <a:gd name="connsiteY60" fmla="*/ 268855 h 568405"/>
                  <a:gd name="connsiteX61" fmla="*/ 383876 w 605155"/>
                  <a:gd name="connsiteY61" fmla="*/ 202080 h 568405"/>
                  <a:gd name="connsiteX62" fmla="*/ 460718 w 605155"/>
                  <a:gd name="connsiteY62" fmla="*/ 84542 h 568405"/>
                  <a:gd name="connsiteX63" fmla="*/ 465019 w 605155"/>
                  <a:gd name="connsiteY63" fmla="*/ 77513 h 568405"/>
                  <a:gd name="connsiteX64" fmla="*/ 465215 w 605155"/>
                  <a:gd name="connsiteY64" fmla="*/ 77513 h 568405"/>
                  <a:gd name="connsiteX65" fmla="*/ 474209 w 605155"/>
                  <a:gd name="connsiteY65" fmla="*/ 64041 h 568405"/>
                  <a:gd name="connsiteX66" fmla="*/ 513119 w 605155"/>
                  <a:gd name="connsiteY66" fmla="*/ 37487 h 568405"/>
                  <a:gd name="connsiteX67" fmla="*/ 524850 w 605155"/>
                  <a:gd name="connsiteY67" fmla="*/ 19720 h 568405"/>
                  <a:gd name="connsiteX68" fmla="*/ 561414 w 605155"/>
                  <a:gd name="connsiteY68" fmla="*/ 0 h 5684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5155" h="568405">
                    <a:moveTo>
                      <a:pt x="32659" y="268855"/>
                    </a:moveTo>
                    <a:lnTo>
                      <a:pt x="230567" y="268855"/>
                    </a:lnTo>
                    <a:cubicBezTo>
                      <a:pt x="248754" y="268855"/>
                      <a:pt x="263421" y="283498"/>
                      <a:pt x="263421" y="301654"/>
                    </a:cubicBezTo>
                    <a:lnTo>
                      <a:pt x="263421" y="306535"/>
                    </a:lnTo>
                    <a:cubicBezTo>
                      <a:pt x="263421" y="324496"/>
                      <a:pt x="248754" y="339138"/>
                      <a:pt x="230567" y="339138"/>
                    </a:cubicBezTo>
                    <a:lnTo>
                      <a:pt x="32659" y="339138"/>
                    </a:lnTo>
                    <a:cubicBezTo>
                      <a:pt x="14667" y="339138"/>
                      <a:pt x="0" y="324496"/>
                      <a:pt x="0" y="306535"/>
                    </a:cubicBezTo>
                    <a:lnTo>
                      <a:pt x="0" y="301654"/>
                    </a:lnTo>
                    <a:cubicBezTo>
                      <a:pt x="0" y="283498"/>
                      <a:pt x="14667" y="268855"/>
                      <a:pt x="32659" y="268855"/>
                    </a:cubicBezTo>
                    <a:close/>
                    <a:moveTo>
                      <a:pt x="355879" y="255376"/>
                    </a:moveTo>
                    <a:lnTo>
                      <a:pt x="450137" y="315717"/>
                    </a:lnTo>
                    <a:lnTo>
                      <a:pt x="336323" y="468423"/>
                    </a:lnTo>
                    <a:cubicBezTo>
                      <a:pt x="333781" y="471938"/>
                      <a:pt x="328892" y="476430"/>
                      <a:pt x="325177" y="478773"/>
                    </a:cubicBezTo>
                    <a:lnTo>
                      <a:pt x="322243" y="480531"/>
                    </a:lnTo>
                    <a:cubicBezTo>
                      <a:pt x="319897" y="487170"/>
                      <a:pt x="311097" y="513532"/>
                      <a:pt x="311879" y="525444"/>
                    </a:cubicBezTo>
                    <a:cubicBezTo>
                      <a:pt x="312074" y="528373"/>
                      <a:pt x="309141" y="531303"/>
                      <a:pt x="307186" y="532474"/>
                    </a:cubicBezTo>
                    <a:lnTo>
                      <a:pt x="306794" y="532474"/>
                    </a:lnTo>
                    <a:cubicBezTo>
                      <a:pt x="306208" y="532670"/>
                      <a:pt x="258297" y="545948"/>
                      <a:pt x="235221" y="560985"/>
                    </a:cubicBezTo>
                    <a:cubicBezTo>
                      <a:pt x="233070" y="563328"/>
                      <a:pt x="230528" y="565281"/>
                      <a:pt x="227790" y="566452"/>
                    </a:cubicBezTo>
                    <a:cubicBezTo>
                      <a:pt x="226030" y="567429"/>
                      <a:pt x="223488" y="568405"/>
                      <a:pt x="221728" y="568405"/>
                    </a:cubicBezTo>
                    <a:cubicBezTo>
                      <a:pt x="221728" y="568405"/>
                      <a:pt x="221532" y="568210"/>
                      <a:pt x="221532" y="568210"/>
                    </a:cubicBezTo>
                    <a:cubicBezTo>
                      <a:pt x="220163" y="568405"/>
                      <a:pt x="218990" y="568405"/>
                      <a:pt x="217816" y="568405"/>
                    </a:cubicBezTo>
                    <a:lnTo>
                      <a:pt x="39665" y="568405"/>
                    </a:lnTo>
                    <a:cubicBezTo>
                      <a:pt x="26563" y="568405"/>
                      <a:pt x="15807" y="558056"/>
                      <a:pt x="15807" y="544972"/>
                    </a:cubicBezTo>
                    <a:cubicBezTo>
                      <a:pt x="15807" y="531888"/>
                      <a:pt x="26563" y="521539"/>
                      <a:pt x="39665" y="521539"/>
                    </a:cubicBezTo>
                    <a:lnTo>
                      <a:pt x="217816" y="521539"/>
                    </a:lnTo>
                    <a:cubicBezTo>
                      <a:pt x="218599" y="521539"/>
                      <a:pt x="219576" y="521539"/>
                      <a:pt x="220359" y="521539"/>
                    </a:cubicBezTo>
                    <a:cubicBezTo>
                      <a:pt x="219381" y="497520"/>
                      <a:pt x="215079" y="473110"/>
                      <a:pt x="214883" y="472720"/>
                    </a:cubicBezTo>
                    <a:lnTo>
                      <a:pt x="214883" y="472524"/>
                    </a:lnTo>
                    <a:lnTo>
                      <a:pt x="214883" y="472134"/>
                    </a:lnTo>
                    <a:cubicBezTo>
                      <a:pt x="215274" y="469790"/>
                      <a:pt x="216643" y="465885"/>
                      <a:pt x="219381" y="465104"/>
                    </a:cubicBezTo>
                    <a:cubicBezTo>
                      <a:pt x="231701" y="461003"/>
                      <a:pt x="251648" y="442256"/>
                      <a:pt x="256341" y="437570"/>
                    </a:cubicBezTo>
                    <a:lnTo>
                      <a:pt x="256928" y="434250"/>
                    </a:lnTo>
                    <a:cubicBezTo>
                      <a:pt x="257514" y="429759"/>
                      <a:pt x="259665" y="423705"/>
                      <a:pt x="262012" y="419799"/>
                    </a:cubicBezTo>
                    <a:close/>
                    <a:moveTo>
                      <a:pt x="32659" y="151716"/>
                    </a:moveTo>
                    <a:lnTo>
                      <a:pt x="230567" y="151716"/>
                    </a:lnTo>
                    <a:cubicBezTo>
                      <a:pt x="248754" y="151716"/>
                      <a:pt x="263421" y="166358"/>
                      <a:pt x="263421" y="184514"/>
                    </a:cubicBezTo>
                    <a:lnTo>
                      <a:pt x="263421" y="189395"/>
                    </a:lnTo>
                    <a:cubicBezTo>
                      <a:pt x="263421" y="207356"/>
                      <a:pt x="248754" y="221999"/>
                      <a:pt x="230567" y="221999"/>
                    </a:cubicBezTo>
                    <a:lnTo>
                      <a:pt x="32659" y="221999"/>
                    </a:lnTo>
                    <a:cubicBezTo>
                      <a:pt x="14667" y="221999"/>
                      <a:pt x="0" y="207356"/>
                      <a:pt x="0" y="189395"/>
                    </a:cubicBezTo>
                    <a:lnTo>
                      <a:pt x="0" y="184514"/>
                    </a:lnTo>
                    <a:cubicBezTo>
                      <a:pt x="0" y="166358"/>
                      <a:pt x="14667" y="151716"/>
                      <a:pt x="32659" y="151716"/>
                    </a:cubicBezTo>
                    <a:close/>
                    <a:moveTo>
                      <a:pt x="32659" y="31966"/>
                    </a:moveTo>
                    <a:lnTo>
                      <a:pt x="230567" y="31966"/>
                    </a:lnTo>
                    <a:cubicBezTo>
                      <a:pt x="248754" y="31966"/>
                      <a:pt x="263421" y="46623"/>
                      <a:pt x="263421" y="64602"/>
                    </a:cubicBezTo>
                    <a:lnTo>
                      <a:pt x="263421" y="69683"/>
                    </a:lnTo>
                    <a:cubicBezTo>
                      <a:pt x="263421" y="87663"/>
                      <a:pt x="248754" y="102320"/>
                      <a:pt x="230567" y="102320"/>
                    </a:cubicBezTo>
                    <a:lnTo>
                      <a:pt x="32659" y="102320"/>
                    </a:lnTo>
                    <a:cubicBezTo>
                      <a:pt x="14667" y="102320"/>
                      <a:pt x="0" y="87663"/>
                      <a:pt x="0" y="69683"/>
                    </a:cubicBezTo>
                    <a:lnTo>
                      <a:pt x="0" y="64602"/>
                    </a:lnTo>
                    <a:cubicBezTo>
                      <a:pt x="0" y="46623"/>
                      <a:pt x="14667" y="31966"/>
                      <a:pt x="32659" y="31966"/>
                    </a:cubicBezTo>
                    <a:close/>
                    <a:moveTo>
                      <a:pt x="561414" y="0"/>
                    </a:moveTo>
                    <a:cubicBezTo>
                      <a:pt x="570017" y="0"/>
                      <a:pt x="578229" y="2343"/>
                      <a:pt x="585463" y="7029"/>
                    </a:cubicBezTo>
                    <a:cubicBezTo>
                      <a:pt x="595239" y="13472"/>
                      <a:pt x="601887" y="23234"/>
                      <a:pt x="604234" y="34754"/>
                    </a:cubicBezTo>
                    <a:cubicBezTo>
                      <a:pt x="606580" y="46078"/>
                      <a:pt x="604429" y="57793"/>
                      <a:pt x="597977" y="67555"/>
                    </a:cubicBezTo>
                    <a:lnTo>
                      <a:pt x="586245" y="85713"/>
                    </a:lnTo>
                    <a:cubicBezTo>
                      <a:pt x="589374" y="101138"/>
                      <a:pt x="586636" y="117929"/>
                      <a:pt x="577447" y="132182"/>
                    </a:cubicBezTo>
                    <a:lnTo>
                      <a:pt x="568061" y="146630"/>
                    </a:lnTo>
                    <a:lnTo>
                      <a:pt x="562782" y="154440"/>
                    </a:lnTo>
                    <a:lnTo>
                      <a:pt x="488091" y="268855"/>
                    </a:lnTo>
                    <a:lnTo>
                      <a:pt x="383876" y="202080"/>
                    </a:lnTo>
                    <a:lnTo>
                      <a:pt x="460718" y="84542"/>
                    </a:lnTo>
                    <a:lnTo>
                      <a:pt x="465019" y="77513"/>
                    </a:lnTo>
                    <a:lnTo>
                      <a:pt x="465215" y="77513"/>
                    </a:lnTo>
                    <a:lnTo>
                      <a:pt x="474209" y="64041"/>
                    </a:lnTo>
                    <a:cubicBezTo>
                      <a:pt x="483203" y="50178"/>
                      <a:pt x="497281" y="40806"/>
                      <a:pt x="513119" y="37487"/>
                    </a:cubicBezTo>
                    <a:lnTo>
                      <a:pt x="524850" y="19720"/>
                    </a:lnTo>
                    <a:cubicBezTo>
                      <a:pt x="532867" y="7419"/>
                      <a:pt x="546554" y="0"/>
                      <a:pt x="561414" y="0"/>
                    </a:cubicBezTo>
                    <a:close/>
                  </a:path>
                </a:pathLst>
              </a:custGeom>
              <a:solidFill>
                <a:srgbClr val="060018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xmlns="" id="{F0FED27E-8FFD-4927-933C-8A262CEE6694}"/>
              </a:ext>
            </a:extLst>
          </p:cNvPr>
          <p:cNvGrpSpPr/>
          <p:nvPr/>
        </p:nvGrpSpPr>
        <p:grpSpPr>
          <a:xfrm>
            <a:off x="1000532" y="5087143"/>
            <a:ext cx="4893402" cy="888833"/>
            <a:chOff x="5986578" y="1758724"/>
            <a:chExt cx="4893402" cy="888833"/>
          </a:xfrm>
        </p:grpSpPr>
        <p:sp>
          <p:nvSpPr>
            <p:cNvPr id="64" name="矩形 63">
              <a:extLst>
                <a:ext uri="{FF2B5EF4-FFF2-40B4-BE49-F238E27FC236}">
                  <a16:creationId xmlns:a16="http://schemas.microsoft.com/office/drawing/2014/main" xmlns="" id="{288F7C53-E376-410C-8065-DE0C13F99B99}"/>
                </a:ext>
              </a:extLst>
            </p:cNvPr>
            <p:cNvSpPr/>
            <p:nvPr/>
          </p:nvSpPr>
          <p:spPr>
            <a:xfrm>
              <a:off x="6793381" y="1758724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添加文本信息</a:t>
              </a:r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xmlns="" id="{DA3596B5-8140-4B0B-9F10-5C956BCD7790}"/>
                </a:ext>
              </a:extLst>
            </p:cNvPr>
            <p:cNvSpPr/>
            <p:nvPr/>
          </p:nvSpPr>
          <p:spPr>
            <a:xfrm>
              <a:off x="6793381" y="2097278"/>
              <a:ext cx="4086599" cy="5502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标题数字等都可以通过点击和重新输入进行更改。建议正文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倍字间距</a:t>
              </a:r>
              <a:endParaRPr kumimoji="1"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xmlns="" id="{4281455B-0CAA-43AD-8DD3-7B3474B95C46}"/>
                </a:ext>
              </a:extLst>
            </p:cNvPr>
            <p:cNvGrpSpPr/>
            <p:nvPr/>
          </p:nvGrpSpPr>
          <p:grpSpPr>
            <a:xfrm>
              <a:off x="5986578" y="1850893"/>
              <a:ext cx="650241" cy="650241"/>
              <a:chOff x="5956780" y="1587857"/>
              <a:chExt cx="827314" cy="827314"/>
            </a:xfrm>
          </p:grpSpPr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xmlns="" id="{AA74548C-1458-40FE-9398-0FA05C9CA8CB}"/>
                  </a:ext>
                </a:extLst>
              </p:cNvPr>
              <p:cNvSpPr/>
              <p:nvPr/>
            </p:nvSpPr>
            <p:spPr>
              <a:xfrm>
                <a:off x="5956780" y="1587857"/>
                <a:ext cx="827314" cy="8273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68" name="gearwheels-couple_31785">
                <a:extLst>
                  <a:ext uri="{FF2B5EF4-FFF2-40B4-BE49-F238E27FC236}">
                    <a16:creationId xmlns:a16="http://schemas.microsoft.com/office/drawing/2014/main" xmlns="" id="{8FAF40F8-AC5E-4CB3-A5B3-E5B2459E301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186634" y="1817965"/>
                <a:ext cx="367609" cy="367096"/>
              </a:xfrm>
              <a:custGeom>
                <a:avLst/>
                <a:gdLst>
                  <a:gd name="connsiteX0" fmla="*/ 485208 w 606933"/>
                  <a:gd name="connsiteY0" fmla="*/ 307595 h 606087"/>
                  <a:gd name="connsiteX1" fmla="*/ 606933 w 606933"/>
                  <a:gd name="connsiteY1" fmla="*/ 307595 h 606087"/>
                  <a:gd name="connsiteX2" fmla="*/ 606933 w 606933"/>
                  <a:gd name="connsiteY2" fmla="*/ 606087 h 606087"/>
                  <a:gd name="connsiteX3" fmla="*/ 485208 w 606933"/>
                  <a:gd name="connsiteY3" fmla="*/ 606087 h 606087"/>
                  <a:gd name="connsiteX4" fmla="*/ 121725 w 606933"/>
                  <a:gd name="connsiteY4" fmla="*/ 163359 h 606087"/>
                  <a:gd name="connsiteX5" fmla="*/ 121725 w 606933"/>
                  <a:gd name="connsiteY5" fmla="*/ 606087 h 606087"/>
                  <a:gd name="connsiteX6" fmla="*/ 0 w 606933"/>
                  <a:gd name="connsiteY6" fmla="*/ 606087 h 606087"/>
                  <a:gd name="connsiteX7" fmla="*/ 0 w 606933"/>
                  <a:gd name="connsiteY7" fmla="*/ 224893 h 606087"/>
                  <a:gd name="connsiteX8" fmla="*/ 364380 w 606933"/>
                  <a:gd name="connsiteY8" fmla="*/ 62027 h 606087"/>
                  <a:gd name="connsiteX9" fmla="*/ 404389 w 606933"/>
                  <a:gd name="connsiteY9" fmla="*/ 62027 h 606087"/>
                  <a:gd name="connsiteX10" fmla="*/ 404389 w 606933"/>
                  <a:gd name="connsiteY10" fmla="*/ 136153 h 606087"/>
                  <a:gd name="connsiteX11" fmla="*/ 445197 w 606933"/>
                  <a:gd name="connsiteY11" fmla="*/ 136153 h 606087"/>
                  <a:gd name="connsiteX12" fmla="*/ 445197 w 606933"/>
                  <a:gd name="connsiteY12" fmla="*/ 606087 h 606087"/>
                  <a:gd name="connsiteX13" fmla="*/ 323472 w 606933"/>
                  <a:gd name="connsiteY13" fmla="*/ 606087 h 606087"/>
                  <a:gd name="connsiteX14" fmla="*/ 323472 w 606933"/>
                  <a:gd name="connsiteY14" fmla="*/ 136153 h 606087"/>
                  <a:gd name="connsiteX15" fmla="*/ 364380 w 606933"/>
                  <a:gd name="connsiteY15" fmla="*/ 136153 h 606087"/>
                  <a:gd name="connsiteX16" fmla="*/ 161736 w 606933"/>
                  <a:gd name="connsiteY16" fmla="*/ 0 h 606087"/>
                  <a:gd name="connsiteX17" fmla="*/ 283391 w 606933"/>
                  <a:gd name="connsiteY17" fmla="*/ 0 h 606087"/>
                  <a:gd name="connsiteX18" fmla="*/ 283391 w 606933"/>
                  <a:gd name="connsiteY18" fmla="*/ 606087 h 606087"/>
                  <a:gd name="connsiteX19" fmla="*/ 161736 w 606933"/>
                  <a:gd name="connsiteY19" fmla="*/ 606087 h 60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06933" h="606087">
                    <a:moveTo>
                      <a:pt x="485208" y="307595"/>
                    </a:moveTo>
                    <a:lnTo>
                      <a:pt x="606933" y="307595"/>
                    </a:lnTo>
                    <a:lnTo>
                      <a:pt x="606933" y="606087"/>
                    </a:lnTo>
                    <a:lnTo>
                      <a:pt x="485208" y="606087"/>
                    </a:lnTo>
                    <a:close/>
                    <a:moveTo>
                      <a:pt x="121725" y="163359"/>
                    </a:moveTo>
                    <a:lnTo>
                      <a:pt x="121725" y="606087"/>
                    </a:lnTo>
                    <a:lnTo>
                      <a:pt x="0" y="606087"/>
                    </a:lnTo>
                    <a:lnTo>
                      <a:pt x="0" y="224893"/>
                    </a:lnTo>
                    <a:close/>
                    <a:moveTo>
                      <a:pt x="364380" y="62027"/>
                    </a:moveTo>
                    <a:lnTo>
                      <a:pt x="404389" y="62027"/>
                    </a:lnTo>
                    <a:lnTo>
                      <a:pt x="404389" y="136153"/>
                    </a:lnTo>
                    <a:lnTo>
                      <a:pt x="445197" y="136153"/>
                    </a:lnTo>
                    <a:lnTo>
                      <a:pt x="445197" y="606087"/>
                    </a:lnTo>
                    <a:lnTo>
                      <a:pt x="323472" y="606087"/>
                    </a:lnTo>
                    <a:lnTo>
                      <a:pt x="323472" y="136153"/>
                    </a:lnTo>
                    <a:lnTo>
                      <a:pt x="364380" y="136153"/>
                    </a:lnTo>
                    <a:close/>
                    <a:moveTo>
                      <a:pt x="161736" y="0"/>
                    </a:moveTo>
                    <a:lnTo>
                      <a:pt x="283391" y="0"/>
                    </a:lnTo>
                    <a:lnTo>
                      <a:pt x="283391" y="606087"/>
                    </a:lnTo>
                    <a:lnTo>
                      <a:pt x="161736" y="606087"/>
                    </a:lnTo>
                    <a:close/>
                  </a:path>
                </a:pathLst>
              </a:custGeom>
              <a:solidFill>
                <a:srgbClr val="060018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/>
              </a:p>
            </p:txBody>
          </p:sp>
        </p:grp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3159EB1-5039-4498-9D01-EFC29D8293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143" y="0"/>
            <a:ext cx="54428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60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D4DD27C7-062D-4030-853C-28016610DE2C}"/>
              </a:ext>
            </a:extLst>
          </p:cNvPr>
          <p:cNvSpPr/>
          <p:nvPr/>
        </p:nvSpPr>
        <p:spPr>
          <a:xfrm>
            <a:off x="0" y="957943"/>
            <a:ext cx="3907971" cy="4942114"/>
          </a:xfrm>
          <a:prstGeom prst="rect">
            <a:avLst/>
          </a:prstGeom>
          <a:gradFill>
            <a:gsLst>
              <a:gs pos="0">
                <a:srgbClr val="7F74A7"/>
              </a:gs>
              <a:gs pos="100000">
                <a:srgbClr val="F23B2D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xmlns="" id="{7FA624A3-A850-4EA6-8175-E2472F5DA94E}"/>
              </a:ext>
            </a:extLst>
          </p:cNvPr>
          <p:cNvSpPr txBox="1"/>
          <p:nvPr/>
        </p:nvSpPr>
        <p:spPr>
          <a:xfrm>
            <a:off x="446314" y="2092715"/>
            <a:ext cx="3663345" cy="432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400" b="0" spc="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2000" dirty="0"/>
              <a:t>点击此处添加文本信息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392A5AA4-0A10-4767-9356-0B213A2288C3}"/>
              </a:ext>
            </a:extLst>
          </p:cNvPr>
          <p:cNvSpPr/>
          <p:nvPr/>
        </p:nvSpPr>
        <p:spPr>
          <a:xfrm>
            <a:off x="472735" y="2801683"/>
            <a:ext cx="3006017" cy="1466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点击此处添加文本信息。标题数字等都可以通过点击和重新输入进行更改，顶部“开始”面板中可以对字体、字号、颜色、行距等进行修改。建议正文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14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倍字间距</a:t>
            </a:r>
            <a:endParaRPr kumimoji="1"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17E5E401-D60D-4BC4-B102-F44A71B94964}"/>
              </a:ext>
            </a:extLst>
          </p:cNvPr>
          <p:cNvSpPr/>
          <p:nvPr/>
        </p:nvSpPr>
        <p:spPr>
          <a:xfrm>
            <a:off x="597543" y="4639563"/>
            <a:ext cx="92528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2A8E78B9-98EE-440C-A337-57E1E063D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71396" y="957943"/>
            <a:ext cx="3236865" cy="4942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xmlns="" id="{D70FD7B1-6C24-48A9-9CD7-78CAF5E6C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16323" y="957943"/>
            <a:ext cx="3375031" cy="494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xmlns="" id="{EB5989C6-AC67-4906-8778-30F7C0A51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71686" y="957943"/>
            <a:ext cx="3281211" cy="4942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37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2250</TotalTime>
  <Words>1769</Words>
  <Application>Microsoft Office PowerPoint</Application>
  <PresentationFormat>宽屏</PresentationFormat>
  <Paragraphs>136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等线</vt:lpstr>
      <vt:lpstr>方正姚体</vt:lpstr>
      <vt:lpstr>Calibri Light</vt:lpstr>
      <vt:lpstr>Century Gothic</vt:lpstr>
      <vt:lpstr>宋体</vt:lpstr>
      <vt:lpstr>微软雅黑</vt:lpstr>
      <vt:lpstr>微软雅黑 Light</vt:lpstr>
      <vt:lpstr>Calibri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User</cp:lastModifiedBy>
  <cp:revision>16</cp:revision>
  <dcterms:created xsi:type="dcterms:W3CDTF">2018-05-18T11:47:06Z</dcterms:created>
  <dcterms:modified xsi:type="dcterms:W3CDTF">2018-12-19T03:33:31Z</dcterms:modified>
</cp:coreProperties>
</file>

<file path=docProps/thumbnail.jpeg>
</file>